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85" r:id="rId6"/>
    <p:sldId id="260"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8176" units="cm"/>
          <inkml:channel name="Y" type="integer" max="10240" units="cm"/>
          <inkml:channel name="F" type="integer" max="4096" units="dev"/>
          <inkml:channel name="T" type="integer" max="2.14748E9" units="dev"/>
        </inkml:traceFormat>
        <inkml:channelProperties>
          <inkml:channelProperty channel="X" name="resolution" value="584.43732" units="1/cm"/>
          <inkml:channelProperty channel="Y" name="resolution" value="585.14288" units="1/cm"/>
          <inkml:channelProperty channel="F" name="resolution" value="0" units="1/dev"/>
          <inkml:channelProperty channel="T" name="resolution" value="1" units="1/dev"/>
        </inkml:channelProperties>
      </inkml:inkSource>
      <inkml:timestamp xml:id="ts0" timeString="2021-11-08T03:07:01.981"/>
    </inkml:context>
    <inkml:brush xml:id="br0">
      <inkml:brushProperty name="width" value="0.05292" units="cm"/>
      <inkml:brushProperty name="height" value="0.05292" units="cm"/>
      <inkml:brushProperty name="color" value="#FF0000"/>
    </inkml:brush>
  </inkml:definitions>
  <inkml:trace contextRef="#ctx0" brushRef="#br0">4613 12557 904 0,'0'0'0'0,"0"0"0"0,0 0 0 0,0 0 0 16,0 0 1-16,0 0-1 0,0 0 1 0,0 0-1 15,-1 19 1-15,1-19-1 0,9 0 1 0,8 0-1 0,-2 0 0 16,1 0 0-16,16 0 0 0,7-4 0 0,-3 1 0 16,1-1 0-16,0 4 0 0,-3-4-1 0,-1 0 1 15,4 3-1-15,8 1 1 0,0-4-1 0,0-2 1 16,-1 2 0-16,3 4 0 0,-1 0 0 0,3-5 0 0,5 1 0 15,6 2 0-15,1 2 0 0,-7-2 0 0,2-1 0 16,2 3 0-16,-6 2-2 0,0-2 1 0,6-2-2 16,5 4 2-16,-5-2-1 0,-6-2 1 0,11 4 0 15,-1 3 0-15,-6-1-1 0,-6-2 0 0,2 1 0 16,2 5 1-16,2-6-1 0,-7-4 1 0,7 2 0 16,-6 4-1-16,2-2 0 0,-5-2 1 0,-4-2-1 15,3 5 1-15,-7-1-2 0,-1-2 2 0,-3 0 0 16,6 2 0-16,-8-4 0 0,-5-1 0 0,2 1 0 0,6 5 1 15,-7-3-1-15,-8-1-1 0,-1 1 1 0,-3 3 1 16,-4-3 0-16,0-2 0 0,0 1 0 16,0 4 0-16,0-1 0 0,-1 0 0 0,-3-2 0 0,8 6 0 15,-2-3 1-15,1-3 1 0,-3 2-1 0</inkml:trace>
  <inkml:trace contextRef="#ctx0" brushRef="#br0" timeOffset="189909.62">15282 12507 1394 0,'0'0'0'16,"0"0"0"-16,0 0 0 0,0 0 12 0,0 0 0 16,0 0 0-16,0 0 1 0,0 0-7 0,0 0 2 15,0 0 0-15,0 0 0 0,0 0-4 0,0 0 2 16,0 0 0-16,0 0-1 0,0 0-1 0,0 0 0 0,0 0-1 15,0 0 2-15,0 0-7 0,0 0 1 0,0 0-1 16,0 0 1-16,0 0-1 0,0 0 1 0,0 0 0 16,0 0 0-16,0 0 2 0,0 0 1 0,0 0 0 15,28 15 1-15,-3-13-2 0,1 0 1 0,0 0-1 16,6 5 1-16,-5-3-8 0,3-1 0 0,4-3-1 16,3 4 2-16,-7 0 0 0,2-2 1 0,-1 0-1 15,5 0 1-15,-1-1-17 0,0 1 2 0,5 0 0 16,-1-2 0-16,0 0 8 0,-8 0 1 0,3 0-1 15,7 0 1-15,-2 6-7 0,-3 5 0 0,1 0 0 16,2-5 1-16,-4-1 6 0,-1 1 1 0,1 1-1 0,4-1 1 16,-1-1-10-16,-7 1 0 0,3-2 0 0,7-1 0 15,0 5 8-15,0-3 1 0,2 1 0 0,-2-2-1 0,-2-2-7 16,0-1 1-16,4 3-1 0,2-4 0 0,-6 0 8 16,0 0-1-16,-2-2 1 0,4 2 0 0,4 2-4 15,0 0-1-15,-6-2 0 0,0-4 2 0,-2 2 4 16,-3 1 0-16,1-3 0 0,-1-2 1 0,3 4 0 15,-4 4 0-15,1 0 1 0,-2-2-1 0,1 0 2 16,-1 0 1-16,-1 0-1 0,5 0 0 0,-5 2 1 16,-4 2 0-16,2-1 1 0,-1-3-1 0,2 4 1 15,-7 2 0-15,3-1 1 0,-2-5 0 0,-4 2 2 0,-3 2-1 16,2 1 1-16,-1-5 1 0,3 4-1 0,-8 2 1 16,-4-1-1-16,2 1 1 0,1 0 0 0,-5-1 1 15,-1 3 0-15</inkml:trace>
  <inkml:trace contextRef="#ctx0" brushRef="#br0" timeOffset="-212403.9">26766 12561 728 0,'0'0'0'15,"0"0"0"-15,0 0 0 0,0 0 0 0,0 0 1 16,0 0-1-16,0 0 1 0,0 0-1 0,0 0 1 0,0 0-1 16,0 0 1-16,0 0 2 0,0 0-1 15,0 0 0-15,30-2 1 0,-12 2 0 0,3 0-1 16,-3 0 0-16,7 0 0 0,1-3 14 0,0 1 0 0,4 2 0 16,-2 3 0-16,-4-1-7 0,0 0 1 0,4 0-1 15,4 2 1-15,-3-1-4 0,1-1 1 0,6-2-2 16,1 4 2-16,0-2-2 0,2-4-1 0,4 0 1 15,2 6-1-15,-2-2 2 0,-2-4-1 0,2 0 1 16,3 4 1-16,4-2-4 0,3-2 2 0,6 2-1 16,-1 2 1-16,2-2 8 0,-4-2 0 0,1 2 1 0,-1 6-1 15,-4-6-5-15,-1-4 0 0,3 2 0 0,5 6 1 16,-1-4 1-16,-4-2 0 0,6 0 0 0,-1 2 0 16,-3-2-4-16,-5-2 1 0,-3 1-1 0,-1 1 1 0,-6-2 8 15,-8 0-1-15,-3 3 1 0,0 4 0 0,0-3-8 16,-10-3 2-16,-3 1 0 0,-8 5 0 0,-1-1 7 15,-3-2 0-15,-1-2-1 0,-4 4 2 16,0 0-8-16,2-2 0 0,0 0 0 0,-1 0 1 0,-1 0 4 16,0 0-1-16,0 0 1 0</inkml:trace>
</inkml:ink>
</file>

<file path=ppt/ink/ink2.xml><?xml version="1.0" encoding="utf-8"?>
<inkml:ink xmlns:inkml="http://www.w3.org/2003/InkML">
  <inkml:definitions>
    <inkml:context xml:id="ctx0">
      <inkml:inkSource xml:id="inkSrc0">
        <inkml:traceFormat>
          <inkml:channel name="X" type="integer" max="18176" units="cm"/>
          <inkml:channel name="Y" type="integer" max="10240" units="cm"/>
          <inkml:channel name="F" type="integer" max="4096" units="dev"/>
          <inkml:channel name="T" type="integer" max="2.14748E9" units="dev"/>
        </inkml:traceFormat>
        <inkml:channelProperties>
          <inkml:channelProperty channel="X" name="resolution" value="584.43732" units="1/cm"/>
          <inkml:channelProperty channel="Y" name="resolution" value="585.14288" units="1/cm"/>
          <inkml:channelProperty channel="F" name="resolution" value="0" units="1/dev"/>
          <inkml:channelProperty channel="T" name="resolution" value="1" units="1/dev"/>
        </inkml:channelProperties>
      </inkml:inkSource>
      <inkml:timestamp xml:id="ts0" timeString="2021-11-09T04:14:01.517"/>
    </inkml:context>
    <inkml:brush xml:id="br0">
      <inkml:brushProperty name="width" value="0.05292" units="cm"/>
      <inkml:brushProperty name="height" value="0.05292" units="cm"/>
      <inkml:brushProperty name="color" value="#FF0000"/>
    </inkml:brush>
  </inkml:definitions>
  <inkml:trace contextRef="#ctx0" brushRef="#br0">25016 7886 1105 0,'0'0'0'0,"0"0"0"0,0 0 0 0,0 0 20 15,0 0 1-15,0 0 1 0,0 0-1 0,0 0-10 16,0 0 0-16,0 0 1 0,0 0-1 0,0 0 39 0,0 0 1 16,0 0-1-16,0 0 2 0,0 0-35 0,0 0 0 15,0 0 0-15,0 0 0 0,0 0 28 0,0 0 0 16,0 0 0-16,-2 22 0 0,2-14-29 0,2 3 1 16,-2-4-2-16,0 12 2 0,0 7-14 0,-2 0 2 15,-1 2-2-15,-3-2 2 0,2-4-3 0,4-3 1 0,0 0 1 16,0 7-1-16,0-8 8 0,-2-1 2 0,-1 0-2 15,-3 7 1-15,0-2-5 0,5-3 1 0,1 1 0 16,-2 3 0-16,-2 3 14 0,2 0 0 0,2 2 1 16,2 0 1-16,-2-2-13 0,-2 0 1 0,0-8-1 15,2 10 2-15,0-2 2 0,0-5 2 0,0 1 0 16,0-3 0-16,0-10-8 0,0-2 1 0,0-1-1 16,-2 3 1-16,1-5 6 0,1 0 1 0,0 1-1 15,0-3 1-15,0-2-8 0,0-2 1 0,0 2-1 16</inkml:trace>
  <inkml:trace contextRef="#ctx0" brushRef="#br0" timeOffset="409.98">25042 7806 1545 0,'0'0'0'0,"0"0"0"0,0 0 0 0,0 0 38 0,0 0 0 16,0 0 0-16,0 0 0 0,0 0-23 15,0 0 1-15,0 0-1 0,0 0 1 0,0 0 35 0,0 0-1 16,0 0 1-16,0 0-1 0,0 0-33 0,0 0 0 15,0 0 0-15,0 0 1 0,0 0 11 0,0 0 0 16,0 0 0-16,0 0 1 0,0 0-16 0,0 0-1 0,19-13 1 16,-6 7-1-16,9-7-8 0,3 2-1 0,-5 2 1 15,2 5 0-15,1-1-1 0,-5-1-1 0,-5 4 0 16,2 8 2-16,-5-6-3 0,-1 2 0 0,4-2 1 16,4 3 0-16,0-1-1 0,-1 0 0 0,1-2 1 15,5 0-1-15,5 0-1 0,-1-2 0 0,0 0 0 16,3 2 2-16,1 0-2 0,-4-5 0 0,-1 5 0 15,-5 0 1-15,-3 2-2 0,-2 1 0 0,2-3 0 16</inkml:trace>
  <inkml:trace contextRef="#ctx0" brushRef="#br0" timeOffset="742.69">25057 8160 1419 0,'0'0'0'0,"0"0"0"0,0 0 0 0,0 0 15 0,0 0 0 16,0 0 1-16,0 0 0 0,0 0-7 0,0 0 0 15,0 0 0-15,0 0 1 0,0 0 18 0,0 0 1 16,0 0-1-16,0 0 1 0,0 0-15 0,0 0-1 15,0 0 1-15,0 18-1 0,0-16 11 0,0 2-1 0,0-4 1 16,2 0-1-16,0 2-11 0,0 1 0 0,1-3 0 16,14-3 1-16,13 1-5 0,2-6-1 0,1 5 1 15,1 8 0-15,-6-5-2 0,-4-2-1 16,-2-1 1-16,4 6 0 0,-1-3-2 0,-5 2 1 0,1 0-1 16,1 2 0-16,-2-4 0 0,-1 0-1 0,2 5 1 15</inkml:trace>
  <inkml:trace contextRef="#ctx0" brushRef="#br0" timeOffset="1359.1">25543 8591 552 0,'0'0'0'16,"0"0"0"-16,0 0 0 0,19 15 67 0,-11-9 1 16,1-5 0-16,0 1 0 0,-1 0-50 0,-3 0 0 15,1-2 0-15,5-2 0 0,2-2 34 0,0-1-1 16,0-3 1-16,9-6 1 0,3-5-37 0,-5 2 1 15,-3 2 0-15,-2-5 1 0,0 5 2 0,0 2 2 16,0-2-1-16,-2-5 0 0,-2 1-10 0,-4 6 1 0,1 0-1 16,3-6 0-16,-4 8-6 0,-3 4-1 0,-2-1 1 15,-2-1 0-15,0 0-1 0,2 3-1 0,-2 6 0 16,0 0 2-16,0 0-3 0,0 0 0 0,0 0 1 16,0-2-1-16,0 2-1 0,-2-3 1 0,-2 3 0 15,-7 0 1-15,-4-2-3 0,0-4 0 0,0 4 0 16,-3-3 0-16,-1-3 0 0,4 3 0 0,4-1 0 15,0 8 0-15,3 2-5 0,3-4 2 0,-1-4-1 16,1 8 1-16,-1-3 0 0,2 3 0 0,2-2 0 0,-5 4 1 16,-2 1-3-16,-1-1 2 0,5-4-2 0,-3 3 2 15,1 6 0-15,-1 2-1 0,3-7 1 0,-5 7 1 16,-1 0-2-16,4 2 1 0,3 2 0 0,0-4-1 16,1 1 1-16,-1-1 1 0,2 0-2 0,0 1 2 15,0 2 1-15,2 3 1 0,2-2 0 0,2 10 0 16,0 0-1-16,-1-7 1 0,5 4 0 0,-1 8 0 15,1-6 3-15,1-6 1 0,4 5-1 0,-4 1 0 0,1-8 0 16,-1-3-1-16,2 2 0 0,4-2 1 0,-2 0 10 16,0-2-1-16,2 1 0 0,0-4 2 0,-4-3-6 15,-1-5 0-15,1 0-1 0,2-4 1 0,2 0 13 16,-2-2-1-16,-2-1 0 0,9-19 1 0,6 0-11 16,2-3 2-16,0-2-1 0</inkml:trace>
  <inkml:trace contextRef="#ctx0" brushRef="#br0" timeOffset="2043.66">26252 7832 1067 0,'0'0'0'0,"0"0"0"16,0 0 0-16,0 0 23 0,0 0 1 0,0 0-1 16,0 0 1-16,0 0-13 0,0 0 2 0,0 0-1 15,0 0 0-15,0 0 42 0,0 0 0 0,0 0 0 16,0 0 1-16,0 0-38 0,0 0 1 0,-19 0-2 0,15 2 2 16,-1 2 31-16,-1-1-1 0,2-1 0 0,-1 0 2 15,-3 0-34-15,1 2 1 0,5-4 0 0,-4 9 0 0,-1 8-14 16,-1-4 1-16,3-2-1 0,-3 9 1 0,-1 6-1 15,2 0 0-15,1 1-1 0,2 2 2 0,1-1 6 16,1 2 0-16,0 2 0 0,0 3 0 0,-2-5-3 16,0-6 0-16,4 6-1 0,0 5 1 0,0 0 0 15,2-1 1-15,0-4-1 0,0-6 1 0,0 0-3 16,0 0 0-16,3 2 1 0,1 0 0 0,-2 0 0 16,-1-3 2-16,3 1 0 0,1 2 0 0,1-2-4 15,-1-5 2-15,1 1 0 0,1 4-1 0,0-5 2 0,1-4 0 16,-1-2-1-16,2 4 2 0,-1-8-3 15,-3-2 0-15,2 3 0 0,4-3 0 0,-1 4 0 0,-3-5-1 16,2 1 1-16,4-5-1 0,2 2 0 0,-2-2-1 16,-2-1 1-16,5-2-1 0,-1 1-1 0,-4 1 2 15,2 3-1-15,2-11 0 0,1 1 0 0,-3 2-1 0,-2 4 0 16,0-1 1-16,-1-7 0 0,-3-1-1 0,2 1 0 16,2-3 0-16,-2-2-1 0,-1 0 2 0,1 0-2 15,2-2 1-15,-2-3-1 0,-2-3 0 0,3 1 0 16,-3-3 2-16,-2 1-2 0,1 0 0 0,3-4 0 15,0-2 1-15,-2 2-1 0,-3 7 1 0,-2-3-1 16,0-4 0-16,-4 4 0 0,0 3 0 0,0 0 0 16,0-5 0-16,0 4-1 0,0-5 1 0,-2 5 1 15,-2-2-1-15,0-3-1 0,0 1 1 0,-1 2 0 0,-4 2 0 16,-3-5-1-16,3 3 0 0,0 2 0 0,-4-8 1 16,0 2-1-16,1 3 0 0,-1 5 0 0,2-7 1 15,-2 5-2-15,0 7 1 0,-4-4 0 0,1-1 0 16,-3 5-1-16,-1 3 1 0,-5 5 0 0,-3-3 0 15,0 3-1-15,0 1 0 0,-1 4 0 0,-3-4 1 0,2 4-1 16,4 2-1-16,-2 4 1 0</inkml:trace>
  <inkml:trace contextRef="#ctx0" brushRef="#br0" timeOffset="2718.27">25365 7071 752 0,'0'0'0'16,"0"0"0"-16,0 0 0 0,0 0 49 0,0 0 0 16,0 0 0-16,0 0 1 0,0 0-33 0,0 0 0 15,0 0-1-15,0 0 1 0,0 0 20 0,0 0 0 16,0 0 0-16,0 19 0 0,0-17-22 0,0 0 1 0,0 1-2 16,0 3 2-16,0 1 6 0,0-1 1 0,0-1-1 15,0-3 1-15,0 4-12 0,0 1 0 0,0-1 0 16,0 1 2-16,0 4-7 0,0-3 2 0,0-1 0 15,1 6 0-15,1 4-3 0,0 2 0 0,-2-6 1 16,-2-4-1-16,-1 2-1 0,1-1 0 0,2-1 0 16,0 0 0-16,0 0-2 0,0-5 2 0,0 0-1 15,0 1 0-15,0-5 0 0,0 2-1 0,0-2 0 16,0-2 0-16,0 2-1 0,0 0 2 0,0 0-1 16</inkml:trace>
  <inkml:trace contextRef="#ctx0" brushRef="#br0" timeOffset="3153.16">25454 7014 878 0,'0'0'0'16,"0"0"0"-16,0 0 0 0,0 0 14 0,0 0-1 15,0 0 1-15,0 0 0 0,0 0-6 0,0 0 1 0,0 0-1 16,0 0 1-16,0 0 13 0,0 0 2 16,0 0-1-16,0 0 1 0,0 0-13 0,0 0 2 0,0 0-1 15,0 0 0-15,0 0-4 0,0 0 1 0,0 0 0 16,0 0 0-16,0 0-3 0,0 0-1 0,0 0 1 15,0 0 1-15,0 0-4 0,0 0 1 0,0 0 0 16,0 0 0-16,0 0-1 0,11 20 0 0,-9-9 0 16,-2 10 1-16,-2 10-2 0,-2-5 0 0,3-5 0 15,-1-1 1-15,0-3-2 0,2-4 1 0,2 2 0 16,-2 2 0-16,-2-3 0 0,0-2-1 0,2-1 0 16,2 4 1-16,-2-2-1 0,0-6 0 0,0-1 0 0,0 1 1 15,0 2-1-15,0-7 0 0,0 2 0 0,0-2 0 16,0 4-1-16,0-6 1 0,0 0 0 0,0 0 0 15,0 0 1-15,0 0 0 0,0 0-1 0</inkml:trace>
  <inkml:trace contextRef="#ctx0" brushRef="#br0" timeOffset="3542.31">25249 6987 640 0,'0'0'0'16,"0"0"0"-16,0 0 0 0,0 0 19 0,0 0 2 16,0 0-2-16,0 0 1 0,0 0-10 0,0 0 1 0,0 0-1 15,0 0 1-15,0 0 7 0,0 0 2 0,0 0-3 16,0 0 3-16,0 0-10 0,0 0 0 0,0 0 0 15,0 0 1-15,0 0 9 0,0 0 0 0,0 0 1 16,0 0 0-16,26 8-11 0,-9-12 1 0,0 0 1 16,5-1-1-16,2-3-7 0,-1 5 2 0,-7 1-2 15,3-2 2-15,-2 0-3 0,-2 3 2 0,1 1-2 16,3-4 2-16,-2 4 0 0,-2 0 1 0,0 0-1 16,1 0 2-16,3 2-2 0,-4 1-1 0,-2 1 1 15,0-4-1-15,-2 4 1 0,-1-2 0 0,1 1 1 0,2-3-1 16,-2 0-1-16,-5 0 0 0,1 0 0 0,0 0 0 15,1 0 1-15,-1 0 0 0,-1 0 1 0</inkml:trace>
  <inkml:trace contextRef="#ctx0" brushRef="#br0" timeOffset="3992.58">25113 7339 892 0,'0'0'0'0,"0"0"0"16,0 0 0-16,0 0 12 0,0 0 0 0,0 0 1 15,0 0 0-15,0 0-5 0,0 0 0 0,0 0 0 16,0 0 0-16,0 0 25 0,0 0 2 0,0 0 0 16,21 2 0-16,-21 0-21 0,1 2 1 0,1-3-1 15,2-1 1-15,-2 0 14 0,0 0 0 0,1 0 0 0,3 0 2 16,2 0-18-16,-1 4 1 0,0-2-1 0,8 5 2 15,4-1-11-15,0-2 2 0,-3-4-1 0,3 0 1 16,-2 2-3-16,-2-1 2 0,-2 3-2 0,2-4 2 0,1-4 3 16,-1 4 0-16,-2 4-1 0,6-2 2 0,0 2-3 15,-3 3 0-15,-1-1-1 0,6-4 1 0,1 1 4 16,0 5 0-16,1-3 0 0,1-3 0 16,-2 4-4-16,1-4 1 0,1 1-1 0</inkml:trace>
  <inkml:trace contextRef="#ctx0" brushRef="#br0" timeOffset="4776.56">28672 7834 1318 0,'0'0'0'0,"0"0"0"15,0 0 0-15,0 0 38 0,0 0 2 0,0 0-2 16,0 0 1-16,0 0-24 0,0 0 0 0,0 0 1 16,0 0 0-16,0 0 32 0,0 0 0 0,0 0 0 15,0 0 2-15,0 0-33 0,0 0-1 0,-9 19 1 16,9-12 0-16,0 10 3 0,0-2 2 0,-2 5-1 0,-2 10 0 15,0 1-9-15,1-1-1 0,-1 4 0 0,2-6 0 16,0-4-4-16,0 0 1 0,0 2-1 0,-1 2 0 16,-3-6-2-16,-1-3 0 0,1 7 0 0,6 2 1 0,0-4-2 15,-2-2 1-15,-2 6-1 16,1-7 1-16,1 3-2 0,0-4 0 0,0 6 1 0,0 0-1 0,-1 4-1 16,1-7 0-16,4 6 1 0,-6-5 0 15,-2-1-1-15,-1-5 1 0,1-1-1 0,4-2 0 16,0-2-1-16,2-2 0 0,0-9 0 0,-3 2 2 0,1-2-2 15,0 0 0-15,0 1 0 0</inkml:trace>
  <inkml:trace contextRef="#ctx0" brushRef="#br0" timeOffset="5075.79">28601 7793 1344 0,'0'0'0'0,"0"0"0"16,0 0 0-16,0 0 19 0,0 0 1 0,0 0-1 16,0 0 1-16,0 0-9 0,0 0 0 0,0 0-1 15,0 0 1-15,0 0 25 0,0 0 1 0,0 0 0 16,0 0 0-16,26 6-22 0,-7-12 0 0,-1-3 0 16,12-1 1-16,4-3 3 0,-3 2 0 0,-1 0 0 15,2 7 0-15,-4-1-9 0,-2-3 1 0,0 5-1 16,4-3 2-16,-2 0-7 0,-2 3 2 0,2-5-1 15,2 3 0-15,-6-1-1 0,-4-1-1 0,-1 7 1 16,0-4-1-16,-4 2 0 0,-4-2 0 0,-2 4 1 16,6 4-1-16,-2-2-2 0,-2-2 2 0,-1 0-1 0,1 4 0 15,0 3 0-15,-2-1 0 0,-1-4 0 0</inkml:trace>
  <inkml:trace contextRef="#ctx0" brushRef="#br0" timeOffset="5358.89">28502 8256 1369 0,'0'0'0'16,"0"0"0"-16,0 0 0 0,0 0 18 0,0 0 1 15,0 0 0-15,0 0 0 0,0 0-9 0,0 0 0 16,0 0 0-16,0 0 1 0,0 0 18 0,23 0 2 15,-12-2-1-15,30-9 0 0,9-2-16 0,-3-2-1 0,-3 2 1 16,-1-3 0-16,2 6 7 0,-4 1 0 0,-2-4-1 16,4-2 1-16,-2-4-11 0,-6 5 2 0,1-1-1 15,-3-2 0-15,-5 0-5 0,-3 6 0 0,-1 2 1 16,0-2 0-16,-2 1-3 0,-5 5 1 0,-4-3-1 16</inkml:trace>
  <inkml:trace contextRef="#ctx0" brushRef="#br0" timeOffset="5875.42">29005 8652 1105 0,'0'0'0'0,"0"0"0"0,0 0 0 0,0 0 16 16,6 23 0-16,-4-23 0 0,0 4 1 0,1-1-8 15,-1-1 1-15,-2-2-1 0,4 4 1 0,0-4 16 16,0 0 1-16,1 0 0 0,6-4 0 0,4 2-15 16,0-5 2-16,-2-2-2 0,9-8 1 0,1 0 9 0,-3 0-1 15,-3 1 0-15,-2-3 2 0,-2 6-12 0,0-4 0 16,0 2 0-16,0-5 2 0,2 5-8 0,-2 2 1 16,2 0 0-16,-2-4-1 0,-2 2-1 0,-3 6 0 15,-1-4-1-15,-1 0 2 0,-3 4-1 0,-1 1 2 16,0 1 0-16,0-8-1 0,0 0-1 0,-2 4 0 15,-4 5-1-15,-1 1 2 0,-3-1-1 0,3-1 1 16,1-1-1-16,-4-3 2 0,-1-2-3 0,0 0 1 0,-1 4-1 16,-1 5 2-16,-2 0-2 0,0 1 1 0,4 1 0 15,-2 2 0-15,-2 0-1 0,0-2 0 0,3 2 0 16,-5 5 1-16,-1 1 1 0,1-2 2 0,4-1-1 16,-4 5 0-16,2-3-1 0,1 1-1 0,1 0 1 15,-2 7-1-15,0 0 4 0,4 0 0 0,1 5 0 16,-1-1 0-16,2 3-3 0,1 1 1 0,-1-2 0 15,1 1-1-15,0 4 2 0,5-1 0 0,1 1-1 16,0 2 2-16,0-2-3 0,3-4 0 0,1 1 0 16,0 1 0-16,-1-1 1 0,3-6 0 0,1 1-1 0,5-1 1 15,-5 2-3-15,1-4 2 0,3-2-1 0,0 2 1 16,2-5-2-16,0-8 0 0,2 1 1 0,7 3 0 16,4-4-1-16,2-5 0 0,0-7 0 0,2 1 1 0,-4-4 0 15,0-3 2-15,6-6-1 0</inkml:trace>
  <inkml:trace contextRef="#ctx0" brushRef="#br0" timeOffset="6442.36">29490 8835 1243 0,'0'0'0'16,"0"0"0"-16,0 0 0 0,0 0 27 0,-2-19 0 0,2 14 0 16,0 1 1-16,0 0-16 0,0 0 2 0,2 1-1 15,2-3 0-15,-3-5 27 0,1 4-1 0,2-3 0 16,2-1 2-16,-1-2-26 0,1 2 1 0,-1-2 0 15,-1 5 0-15,0 3 5 0,1-1 0 0,3 1 1 16,-1 3 0-16,-1-4-11 0,-2 3 0 0,-2 1 1 0,-1 0 0 16,3 2-5-16,0-4 1 0,-2 2-2 0,0 2 2 15,-1 0-3-15,1 0 0 0,0 0 0 0,4 0 0 16,-1 0-1-16,-1 0 0 0,-2 0 0 0,2 0 0 16,1 0-2-16,1 2 2 0,-2 2-1 0,-1 3 0 15,5 1 0-15,-1-3-1 0,-1 1 0 0,-2 7 0 16,-3-4 0-16,1 0 0 0,-2 1 0 0,0 7 0 0,0 1-1 15,0-5 2-15,-2-5-2 0,-3 6 1 0,-3 3-1 16,3 2 0-16,-1-6 0 0,-3 5 2 0,-4 3-2 16,0-2 0-16,2-5 0 0,-2 5 0 0,-2 0 0 15,0-3 0-15,2 5 0 0,1 1 1 0,-1 0-2 0,0-9 0 16,4 1 0-16,-2-3 1 0,3-2-1 16,5-3 0-16,1-1 0 0,-2 3 1 0,2-3-1 0,0-5 0 15,1 2 0-15,1-2 0 0,0 0 0 0,0 0 0 16,0 0 0-16,1 4 0 0,1-2 0 0,0-1 0 15,0-1 0-15,11-1 0 0,11-1 0 0,4-4 0 16,0-1 0-16,11 1 0 0,-3-3 0 0,-6 1 0 0,-3 1 0 16,3 0 0-16,-6 1 0 0,3-2 0 0,6-5 0 15</inkml:trace>
  <inkml:trace contextRef="#ctx0" brushRef="#br0" timeOffset="7275.03">30397 7622 715 0,'0'0'0'0,"0"0"0"0,0 0 0 0,0 0 31 0,0 0 0 16,-18 2 1-16,14 1-1 0,0-3-18 0,2 0 2 16,-1 0-1-16,1 0 0 0,0 0 14 0,2 0 1 15,0 0-1-15,0 0 2 0,0 0-17 0,0 0 1 16,0 0-1-16,-2 0 0 0,-4 6 8 0,-1 1-1 0,1-5 0 16,-1 4 0-16,-2 5-10 0,-1-2 2 0,1 3-1 15,-6 4 0-15,0 5-4 0,2-3-1 0,-2-5 1 16,2 6 1-16,0-2-3 0,0-1-1 0,0 5 1 15,-2 1 0-15,2 4 0 0,2 0 0 0,0 0 1 16,3 0-1-16,1 6-1 0,-2-8 0 0,-3-1 0 16,1 6 0-16,2-1 0 0,1 2 0 0,5-4-1 15,-5 2 2-15,1-4-3 0,3 0 2 0,0 2-1 16,-1 6 0-16,3-4 4 0,2-4 1 0,2 0 0 0,-2 2 0 16,2-3-4-16,3-1 2 0,1-3-1 15,1 1 1-15,1 4 6 0,-1-7 2 0,2 0-2 0,1 1 1 0,1 1-5 16,2-6 0-16,2 0 0 0,2 0 0 0,-4-6 21 15,0-1 0-15,3 0 0 0,5 1 1 16,-2 4-17-16,-3-5 1 0,5-4-1 0,1 5 0 0,1-9 18 16,-3-2 0-16,-3 8-1 0,2-2 2 0,-3-4-19 15,-3-3 2-15,2-1-2 0,4 6 2 0,-2-2 9 16,-4-3-1-16,0-5 1 0,3-5 0 0,3 1-12 16,-2-5 0-16,-4 2 0 0,2-1 1 0,-2-3 2 15,0 3 1-15,2-1 0 0,0-7 1 0,-2 4-8 0,-2-3 1 16,0-1-1-16,2-3 1 0,-4 1-2 0,-3 2 1 15,2 0-2-15,-1-2 2 0,-5-2-3 0,-2 6 0 16,2-2-1-16,1-6 2 0,-3-1-1 0,-3 5-1 0,-1 2 1 16,0-2 1-16,1-4-4 0,-1 2 1 0,-2-3 1 15,-1 7-1-15,-1-4 1 0,1 2 1 16,-2 2-2-16,-3 2 2 0,3 3-3 0,0 5 1 0,-1 1 0 16,1 2 0-16,0 5 1 0,1 3-1 0,1-1 1 15,-6 2 0-15,-4 1-1 0,0-1-1 0,2 2 1 16,-13 4 0-16,-1 2 3 0,-1-2-1 0,2-1 1 15</inkml:trace>
  <inkml:trace contextRef="#ctx0" brushRef="#br0" timeOffset="8126.63">30874 8889 577 0,'0'0'0'16,"0"0"0"-16,0 0 0 0,0 0 85 0,0 0 0 0,0 0 0 15,0 0 0-15,0 0-68 0,0 0 1 0,0 0 0 16,0 0 0-16,0 0 37 0,0 0 1 0,0 0-1 15,0 0 1-15,4-23-39 0,0 10 1 0,1-3-1 16,6-5 1-16,4 1 2 0,0 3 1 0,0 2 1 16,-2 4-1-16,2 0-10 0,-2 1 1 0,0-3-1 15,0 4 0-15,2 0-4 0,-2 0-1 0,2 5 1 16,-2 0 0-16,-3 4-3 0,-3 0 1 0,-1 0-1 16,-3 4 2-16,-1-2-4 0,2 1 2 0,0-1-1 15,-3 6 0-15,1-3 0 0,2 1-1 0,-2-1 0 0,0 8 1 16,0 2-1-16,-2 0 0 0,-2 2-1 0,-6-6 1 15,1 2-1-15,1-4 0 0,-1 5 1 0,-4 4 0 16,-1 3-1-16,3-3 0 0,-2-1 0 0,-2-4 0 0,2 0 0 16,3-2 1-16,1-2-1 0,-4 1 0 0,-1-1-1 15,3-2 1-15,0 3 0 0,1-7 0 0,5 1-1 16,-3 2 1-16,0-4 0 0,3 0 0 0,1-1 1 16,0 1-1-16,2 0 0 0,0-2 1 0,0 0-1 15,0 0 0-15,0 0 0 0,0-2 1 0,0 0-1 0,0 2 1 16,0 0-1-16,4-3 1 0,1 1-1 0,1-4 1 15,0 2-1-15,5 1 1 0,4-1 1 0,-2 2 2 16,-2-2-2-16,0 1 2 0,0 3-3 0,-1 0 1 16,-5 0 1-16,3 0-1 0,1 0 1 0,-2 0 1 0,-1 0-1 15,1 0 1-15,3 3-2 0,-3 1 1 16,-5-2-1-16,4 4 0 0,1-1 2 0,0 1 1 0,-3-1-2 16,0 5 2-16,2 3-3 0,-3-2 0 0,-1-4 1 15,2 1 0-15,-2 1 0 0,0 2-1 0,-1-1 0 16,-1 8 2-16,-1-1-3 0,-3-2 1 0,0-2 0 15,0 2 0-15,3 0-1 0,-1-6 2 0,-2 0-1 16,-2 4 0-16,-1 0 0 0,-1-4-1 0,3-1 0 16,-4 3 1-16,-3 2 0 0,3-7-1 0,2 1 0 15,-5-1 0-15,-2 1 0 0,-1 4 0 0,2-1 0 16,-6-3 0-16,-2 1 1 0,5-3-1 0,-1 1 0 16,-2-6 0-16,-1-2-1 0,-1 2 2 0,-1 2-1 15,-2-4 0-15,3-2 0 0,3 4 2 0,-3-2-2 0</inkml:trace>
  <inkml:trace contextRef="#ctx0" brushRef="#br0" timeOffset="15106.32">28957 7084 577 0,'0'0'0'0,"0"0"0"0,0 0 0 0,0 0 28 16,0 0 2-16,0 0-2 0,0 0 1 0,0 0-16 16,0 0 1-16,0 0-1 0,0 0 1 0,0 0 21 0,0 0 0 15,0 0 0-15,-9-20 1 0,9 18-21 16,0 0-1-16,0 2 1 0,0 0 1 0,0-2 5 0,0 2 1 16,0-4 1-16,0 3-1 0,0-1-10 0,0 0-1 15,0 0 0-15,0 0 1 0,0 2-4 0,0-4 0 16,0 3 0-16,2 1 0 0,-2-4-3 0,0 2 1 0,0 0 0 15,0 2-1-15,0-4 1 0,0 4 1 0,0 0-2 16,0 0 2-16,0 0-3 0,0 0 1 0,0 0-1 16,0 0 1-16,0 0 7 0,0 0 0 0,0 0 1 15,0 0 0-15,0 0-5 0,0 0 0 0,0 0 0 16,0 0 0-16,0 0 0 0,0 0 1 0,0 0-2 16,0 0 2-16,0 4-3 0,0-2 0 0,0 4-1 15,-2-1 2-15,-2 4 1 0,0 4 1 0,2 0 0 16,0 6 0-16,2 3-4 0,0 1 1 0,-1-3 0 15,-1 3 0-15,0-10 2 0,0 0 1 0,2 0-1 16,2 1 1-16,-2 1-3 0,0-5-1 0,0-3 1 0,0 2-1 16,0-5 4-16,0 2 0 0,0-3 0 0,0 5 1 15,0 1-4-15,0 0 1 0,0-7-2 0,-2 2 2 0,-2 0 0 16,1 0 1-16,3-3 0 0,-2 5-1 0,-2 5-2 16,0-3 1-16,2-3-1 0</inkml:trace>
  <inkml:trace contextRef="#ctx0" brushRef="#br0" timeOffset="15838.72">29024 7032 916 0,'0'0'0'0,"0"0"0"15,0 0 0-15,0 0 16 0,0 0 0 0,0 0-1 16,0 0 2-16,0 0-8 0,0 0 0 0,0 0 0 15,0 0 1-15,0 0 22 0,0 0-1 0,0 0 1 0,0 0 0 16,0 0-18-16,0 0 0 0,0 0 0 0,0 0 0 16,0 0 5-16,0 0 2 0,0 0-2 0,0 0 1 15,0 0-10-15,0 0 1 0,0 0-1 0,0 0 1 0,0 0-4 16,0 0 1-16,0 0-1 0,0 0 1 0,0 0-4 16,0 0 2-16,0 0-1 0,0 0 1 0,0 0-2 15,0 0 1-15,0 0-1 0,0 0 2 0,0 0-3 16,0 0 1-16,0 0-1 0,0 0 2 15,0 0-1-15,0 0 2 0,0 0-1 0,0 0 1 0,0 0-3 16,0 0 2-16,0 0-2 0,0 0 2 0,6-18 0 0,-3 10 1 16,-1 3-1-16,2-1 2 0,0 0-3 15,-1 4 0-15,1-1 1 0,0 1-1 0,-2 2 3 0,0-4 0 16,-1 4-1-16,1 0 1 0,-2 0-3 0,0 0 1 16,0 0-1-16,0 0 2 0,0 0 0 0,2 0-1 15,0 0 1-15,0 0-1 0,0 0-1 0,-2 0 0 16,0 0 0-16,0 0 0 0,0 0 1 0,0 0 0 15,0 0 1-15,0 0 0 0,0 0-3 0,0 0 1 0,0 0 0 16,0 0 0-16,0 0 0 0,0 0-1 0,0 0 0 16,0 0 2-16,0 0-3 0,0 0 1 0,0 0 0 15,0 4 0-15,0 5-1 0,0 1 2 0,-2 3-1 16,-4 5 0-16,1 3 0 0,1 3-1 0,0-4 0 16,2-1 1-16,1-4 0 0,-1-2 0 0,0-4-1 15,-4 4 2-15,3 0-2 0,1-4 0 0,2-1 0 16,-2 7 1-16,-4-2-1 0,1-4 1 0,1 2 0 15,2 10 0-15,-2-5-1 0,-1-6 0 0,-1-1 1 16,1 2-1-16,5-2 0 0,0-3 0 0,0-2 1 0,0 0 0 16,0 1-1-16,0-3 0 0,0 0 1 0,0 2-1 15,0-4 1-15,0 0 1 0,0 0-1 0</inkml:trace>
  <inkml:trace contextRef="#ctx0" brushRef="#br0" timeOffset="16396.08">29253 6984 941 0,'0'0'0'0,"0"0"0"0,0 0 0 16,0 0 25-16,0 0 1 0,0 0-2 0,0 0 2 15,0 0-14-15,0 0 1 0,0 0-1 0,0 0 2 0,0 0 5 16,0 0 1-16,0 0 0 0,0 0 0 16,0 0-10-16,0 0 2 0,0 0-1 0,0 0 0 0,0 0-2 15,0 0 0-15,0 0 0 0,0 0 1 16,0 0-4-16,0 0 0 0,0 0 0 0,0 0 1 0,0 0-4 15,0 0 2-15,0 0-2 0,0 0 1 16,-18 11-1-16,16-5 0 0,0-5 0 0,0 5 1 0,2 5-3 16,0-3 1-16,-2-1 0 0,-3 12 1 15,-1 8-2-15,2 1 1 0,2-2-1 0,-1 0 1 0,-3-3-1 16,0-5 1-16,3 5-1 0,-3-3 1 0,-1-1-1 0,1-6 0 16,2 0 0-16,4-6 0 0,-1 1 1 15,-1-5-1-15,0-3 0 0,0 4 0 0,2 0-1 16,0-2 1-16,0-2 0 0,0 0 0 0,0 0 3 0,0 0-1 15,0 0 0-15</inkml:trace>
  <inkml:trace contextRef="#ctx0" brushRef="#br0" timeOffset="16759.68">28795 6965 829 0,'0'0'0'0,"0"0"0"0,0 0 0 16,0 0 18-16,0 0 0 0,0 0 0 0,11-20 1 0,-7 14-9 15,0 4 0-15,-1-1 0 0,1-1 1 0,0-5 18 16,-1 3 1-16,1 2-1 0,11-7 1 0,9-2-16 15,-1 0-1-15,-5 2 0 0,-1 7 2 0,2-1-8 16,1-1 1-16,3-1-2 0,3 7 2 0,0-4-3 16,-2 2 0-16,0-2 0 0,0 8 0 0,1-4-1 15,-3-6 0-15,2 4 1 0,0 2-1 0,1-3 0 16,-1 1-1-16,2-2 0 0,-4 8 1 0,-1-4-1 0,-3-4 2 16,-1 8-1-16,-4 1 1 0,0-3-3 0,-2 0 1 15,-3-2 1-15,-1 4-1 0,-1 2 3 0,-2-3-1 16,-2 1 1-16</inkml:trace>
  <inkml:trace contextRef="#ctx0" brushRef="#br0" timeOffset="17273.64">28588 7436 614 0,'0'0'0'0,"0"0"0"0,0 0 0 15,0 0 12-15,0 0 0 0,0 0-1 0,0 0 2 16,0 0-7-16,0 0 2 0,0 0 0 0,0 0 0 0,0 0 3 16,0 0 0-16,0 0 1 0,0 0-1 0,0 0-4 15,0 0 0-15,0 0 0 0,0 0 1 0,22 0 0 0,-5 0 0 16,-2 0 0-16,4-4-1 0,3 4-1 0,-1 0 0 16,-3-4-1-16,3 1 1 0,-1 3-3 0,-1 3 2 15,3-3-2-15,4-5 2 0,-2 5-3 0,1 0 1 16,-3 0 1-16,2-8-1 0,1 7-1 0,1 2 1 15,3 1 1-15,-2-5-1 0,-1-1-1 0,2 0 1 16,1 0-1-16,1-1 0 0,-2 5-1 0,-4 0 2 16,-1 2-1-16,3-8 0 0,-2 4-1 0,-2 2 1 0,-1 0 0 15,-3-4 0-15,-1 4 0 0,-2 4 1 0,-4-4 1 16,-1-4-1-16,-7 3-1 0,-1 1 1 0,2 0-1 16,0-2 1-16,-1 2 5 0,-1 2 1 0,-2-1-1 15,2-2 1-15,-2-1-3 0,0 2-1 0,0-4 1 16,0 4-1-16,0 0 22 0,0 0 0 0,0 0 0 15</inkml:trace>
  <inkml:trace contextRef="#ctx0" brushRef="#br0" timeOffset="21005.12">20067 7812 829 0,'0'0'0'0,"0"0"0"16,0 0 0-16,0 0 35 0,0 0 0 0,0 0 0 16,0 0 1-16,0 0-21 0,0 0-1 0,0 0 1 0,0 0 1 15,0 0 7-15,0 0 1 0,-3 20-1 0,6-14 2 0,-3-4-14 16,-3 1 2-16,1 1-1 0,0 2 0 16,0 5 12-16,0-4 1 0,0 1-1 0,0 3 1 15,1 2-14-15,1 2 2 0,0-2-1 0,0 9 0 0,0 4-5 16,0 2 1-16,0 2 0 0,-2 3-1 15,-2-3-2-15,0-2 1 0,2 4-1 0,2 5 1 0,0-6-1 16,0-3 1-16,-1 8 0 0,-1-5-1 0,0-1-1 16,2-2 0-16,0 0 1 0,0-2-1 0,0-2 5 0,0-4 0 15,0-3 0-15,0 9 0 0,4-5-3 0,-3-5 0 16,-2-3 0-16,1-3 1 0,1-3-1 0,1-1 1 16,0-1 0-16,-2 3 0 0,2-3-3 0,0-1 1 15,-2-2-1-15</inkml:trace>
  <inkml:trace contextRef="#ctx0" brushRef="#br0" timeOffset="21322.14">20021 7793 1143 0,'0'0'0'0,"0"0"0"0,0 0 0 15,0 0 17-15,0 0 1 0,0 0-1 0,0 0 1 16,0 0-9-16,0 0 1 0,0 0 0 0,0 0 0 0,0 0 13 16,0 0 1-16,0 0 0 0,20 13 0 0,-12-17-13 15,-1 1 2-15,4 1-1 0,12-6 1 0,7-5 3 16,1-2 2-16,-5 4 0 0,-5 6 0 0,3-3-8 15,2 1 0-15,-4 1 1 0,3 4-1 0,-5-1-5 0,-3 1 1 16,0-4-1-16,-1 4 2 0,-2 2-2 16,-1 2-1-16,-2 4 1 0,-4-1-1 0,1-3-1 0,-1 4 1 15,1-1-1-15</inkml:trace>
  <inkml:trace contextRef="#ctx0" brushRef="#br0" timeOffset="21621.56">19861 8247 1155 0,'0'0'0'0,"0"0"0"15,0 0 0-15,0 0 7 0,0 0 1 0,18 0 0 0,-10 0 0 16,1-4-4-16,0 2 2 0,1 2-1 0,14-2 1 16,4-3 16-16,3-6 1 0,-1 3-1 15,0 3 1-15,-4-3-12 0,-2 1 1 0,1 1 0 0,6 1 0 16,5 1 6-16,-5 0 1 0,1-1-1 0,0 7 1 16,-4-4-9-16,-4-2 0 0,0 0 0 0</inkml:trace>
  <inkml:trace contextRef="#ctx0" brushRef="#br0" timeOffset="22106.2">20377 8468 954 0,'0'0'0'16,"0"0"0"-16,0 0 0 0,0 0 5 0,0 0 1 15,18 17-2-15,-10-15 2 0,-1 0-3 0,1 0 2 0,-1 0-2 16,6-2 1-16,4 0 8 0,2 0-1 16,-5 0 0-16,9-8 1 0,1 1-5 0,-2-5 1 15,-3-1 0-15,0-1 0 0,-1-3 5 0,1 4 1 0,0-2-1 16,3-11 2-16,2 4-7 0,-3 3 1 0,-1-2-2 16,1 1 2-16,-6-6-3 0,-4 5 0 0,0 3-1 15,2 3 2-15,-7 0-4 0,-3 2 2 0,-3 0-1 16,0 0 1-16,4 2-2 0,-4 3 0 0,0 3 1 15,-4-4 0-15,-1 3-1 0,1 0 0 0,-2 5-1 16,-3-3 2-16,-4-2-2 0,2 1 0 0,5 3 0 16,-11 0 2-16,-5 2-3 0,2 0 1 0,5 6 0 0,-4 5 1 15,2 2-2-15,1 2 1 0,2-6-1 0,-2 4 1 16,-3 0-1-16,4 0 0 0,2 2 1 0,-2 5 0 0,2-1 0 16,2-6 0-16,-2 4 1 0,-6 7-1 0,4 2-1 15,4 0 1-15,2 0 0 0,0-4 1 16,-1 3-1-16,3 1 0 0,1-4 0 0,-1 2 1 0,1 4-2 15,4 0 1-15,0-2 0 0,1 6 1 0,2-6-1 16,5-8 0-16,2 5 0 0,-1 1 1 0,0-9-2 16,3-4 1-16,5 2 0 0,0 5 0 0,-1-5 4 15,1-5 1-15,0 1-2 0,11-3 2 0,0 1-2 16,-7-3-1-16,2-2 1 0,7 0-1 0,3-4 3 0,-1-2 1 16,0 2-2-16</inkml:trace>
  <inkml:trace contextRef="#ctx0" brushRef="#br0" timeOffset="22674.12">21062 8541 1080 0,'0'0'0'0,"0"0"0"15,0 0 0-15,0 0 17 0,0 0 0 0,0 0 0 16,0 0 1-16,0 0-9 0,0 0 1 0,0 0 0 16,0 0 0-16,0 0 9 0,0 0 1 0,0 0-1 15,0 0 1-15,0 0-9 0,0 0 0 0,0 0-1 0,25-13 1 16,-14 2-2-16,0 3 0 0,-2 1 0 0,-3 3 1 16,1 2-4-16,-3 2 0 0,0-3 0 0,-4-1 1 15,0 2-2-15,0 2 2 0,0 0-1 0,2 0 1 0,1 2-3 16,-3 5 0-16,-3-3 1 0,-7 20-1 0,-5 10-2 15,0-1 0-15,2-5-1 0,-1-2 1 0,2-5-1 16,3-5 0-16,-2-1 1 0,-2 4 0 0,2-3-2 16,3-2 0-16,3-7 0 0,-3 4 1 0,1-2-1 15,3-5 0-15,2-2 0 0,2 0 1 0,0 2-1 0,0-3 0 16,0-1 0-16,0 0 0 0,0 0 0 16,0 0 0-16,0 0 0 0,6-1 0 0,-4-1-1 0,1 0 1 15,1 2-1-15,5 0 1 0,6-2-1 0,0 0 1 16,0-3-1-16,6 5 1 0,-5 1-12 0,1-1 2 15,-2-1 0-15,0 1 0 0,-2 5 3 0,-2-3 1 16,-2 0-1-16,3 7 0 0,2-5-27 0,0 0 2 16,-3-3-2-16,0 3 2 0,0 0 17 0,-2 5 1 0,1-1-1 15,-5-1 1-15,1 1-16 0,-1 1 1 16,1-4 0-16,-2 7 0 0,-4 2 14 0,0-1 2 0,0-5-1 16,-4 5 1-16,0 6-5 0,1-1 1 0,-3-5-1 15,-5 2 1-15,-4-2 7 0,0-2 0 0,0 0 0 16,-2 4 1-16,1 2-1 0,1-2 1 0,-4-2 0 15,-5-2 0-15,1-3 2 0,5-3 1 0,-1-1 0 16,-3-2 0-16,1-2 0 0,6-4 1 0,1-3-1 16</inkml:trace>
  <inkml:trace contextRef="#ctx0" brushRef="#br0" timeOffset="23222.8">21770 7640 1155 0,'0'0'0'16,"0"0"0"-16,0 0 0 0,-7 25 10 0,-1-12 2 16,1-4-2-16,-2 13 1 0,-8 4-4 0,0-5-1 0,4-1 1 15,0 3 1-15,0 3 14 0,0-4 1 0,0 2-1 16,0 0 2-16,2 4-13 0,1 2 2 0,-1 2-2 16,-2 7 1-16,2-4 4 0,4-1 0 0,1 5-1 15,-1 5 1-15,-3-10-7 0,6-1 0 0,4 4 0 16,-5 1 1-16,7-5-4 0,3 1 0 0,1 1 0 15,0 0 1-15,3-5-3 0,2-2 1 0,0 0-1 16,0-6 1-16,1-3-3 0,-1-2 1 0,2-8-1 16,0 4 2-16,2-4-2 0,0-5 0 0,0-2 1 15,5-2-1-15,2-4-2 0,-1 2 1 0,-2-3 0 16,-3-7 0-16,3-1-1 0,1-1 1 0,1-5 0 0,1-5 1 16,-7-2-2-16,-4 0 1 0,2 0-1 15,2-6 1-15,-2-2-1 0,-3 3 1 0,-1-4-1 0,2 3 1 16,0 4-1-16,-3-4 0 0,-1-3 0 0,-1 5 1 0,-1-7-1 15,1 4 0-15,-4 1 0 0,-4-3 1 0,-2 7-1 16,-1 2 1-16,-5 1-1 0,1-1 2 0,2 4-2 16,-3 2 1-16,-3-1-1 0,-7 1 1 0,-1 3-1 15,1 2 1-15,-6 2 0 0,-2 6 0 0,-2-3-1 16,2 1 1-16,0 0 0 0</inkml:trace>
  <inkml:trace contextRef="#ctx0" brushRef="#br0" timeOffset="24471.18">23531 8063 1369 0,'0'0'0'0,"0"0"0"0,0 0 0 16,0 0 0-16,0 0 0 0,0 0 0 0,0 0 0 15,0 0 0-15,0 0 0 0,19 0 0 0,-10 0 0 0,0 0 6 16,3 0 2-16,1 0 0 0,15-4 0 0,0 2-4 16,-2 0 2-16,0-1 0 0,-4-1-1 0,-1 2 8 15,-1 0-1-15,2-3 0 0,6-5 2 0,-2 5-6 16,-3 1-1-16,1 4 1 0,4-4 0 0,-2-1-3 0,-2 1 0 15,-1 8 1-15,-1-8-1 0,-1 4-1 0,-1 4 0 16,4-4 0-16,-3 0 0 0,-3 0 0 0,-3 0-1 16,-2 3 0-16,-3-1 1 0,-7-2-2 0,-1 2 1 15,-2 4-1-15,2-1 2 0,0-5-2 0,0 0 1 16,-2 0 1-16</inkml:trace>
  <inkml:trace contextRef="#ctx0" brushRef="#br0" timeOffset="24838.62">23395 8452 1482 0,'0'0'0'0,"0"0"0"0,0 0 0 0,0 0 7 16,0 0-1-16,0 0 1 0,0 0 1 0,0 0-4 16,0 0 2-16,19 9-1 0,-8-11 0 0,6 2 13 15,3 0 0-15,1-2 0 0,7-3 0 0,-6-1-8 16,-3 0 0-16,3 5 0 0,2-5 0 0,2 2 6 0,0 1 0 15,-1-1 0-15,-3-4-1 0,0 7-6 0,-1 1 0 16,-3-2 0-16,5-6 1 0,-3 6-4 0,-1 2 1 16,0 0-1-16,5-5 1 0,-4 3-2 0,-1 2-1 15,1 0 1-15,7-6-1 0,-7 4-1 0,-3 2 1 16,3-1-1-16</inkml:trace>
  <inkml:trace contextRef="#ctx0" brushRef="#br0" timeOffset="26772.21">27751 8613 1281 0,'0'0'0'0,"0"0"0"0,0 0 0 0,0 0 8 16,0 0 1-16,0 0 0 0,0 0 0 15,0 0-4-15,0 0 1 0,0 0 0 0,0 0 0 0,0 0 33 16,0 0-1-16,0 0 0 0,0 0 1 16,0 0-24-16,0 0 0 0,0 0 1 0,0 0 0 0,0 0 10 0,0 0 1 15,0 0-2-15,0 0 2 0,0 0-14 0,0 0-1 16,-22-14 0-16,15 17 2 0,-1 3-9 0,3-1 2 16,1 1 0-16,0 1 0 0,2 3-3 0,0-3 1 15,1-3-1-15,1 0 2 0,0-3-2 0,1 3 1 16,1-4-1-16,0 4 2 0,0 0-3 0,-2-2 1 15,-2 1-1-15,2-3 1 0,2 0-1 0,0 0 0 0,0 0-1 16,0 0 2-16,-1 0-2 0,1 0 0 0,-2 0 0 16,0-3 1-16,2 1-1 0,0 0 0 0,-2 0 0 15,-2 0 1-15,0 0-2 0,4 2 1 0,0-4 0 16,0 3 0-16,0-1 0 0,-2 0 0 0,0 2-1 16,0 0 1-16,0 0-1 0,0 0 0 0,0 0 1 15,0 0 0-15,0 0-1 0,0 0 1 0,0 0 0 16,0 0 1-16,0 0-2 0,0 0 1 0,0 0-1 15,0 0 1-15,0 0 1 0,0 0-1 0,0 0 0 0,0 0 1 16,2 0-1-16,-1 0 0 0,1 0 0 0,-2 2 0 16,0 5 1-16,2-3 0 0,0 0 0 0,0 1 1 15,0-5-2-15,0 2 0 0,0 2 0 0,-1-4 2 16,1 0 2-16,0 0 2 0,-2 0-1 0,0 0 1 0,2 0-4 16,0 0 2-16,0 0 0 0,0 0-1 0,-2 0 5 15,0 0 0-15,0 0 1 0,0 0 0 0,0 0-4 16,0 0-1-16,0 0 1 0,0 0 0 0,0 0 5 15,0 0 0-15,0 0 1 0,0 0-1 0,0 0-4 16,0 0 0-16,0 0 0 0,1 0 0 0,1 0 5 16,0 0 0-16,-2 0 1 0,0 0-1 0,0 0-5 15,0 0 0-15,0 0 0 0,0 0 1 0,0 0 2 0,0 0 0 16,0 0 1-16,0 0-1 0,0 0-4 0,0 0 0 16,0 0 0-16,0 0 1 0,0 0 2 0,0 0 1 15,0 0 1-15,0 0-1 0,0 0-5 0,0 0 1 16,0 0 0-16</inkml:trace>
  <inkml:trace contextRef="#ctx0" brushRef="#br0" timeOffset="46650.39">22197 8496 12 0,'0'0'0'0,"0"0"0"16,0 0 0-16,0 0 0 0,0 0 0 0,0 0 0 15,0 0 0-15,0 0 0 0,0 0 0 0,0 0 0 16,0 0 0-16,0 0 0 0,0 0 0 0,0 0 0 0,0 0 0 15,0 0 0-15,0 0 0 0,0 0 0 0,0 0 0 16,0 0 2-16,0 0 1 0,0 0 1 0,0 0-1 16,0 0-1-16,0 0 1 0,0 0-1 0,0 0 1 15,0 0-3-15,0 0 0 0,0 0 0 0,0 0 0 0,0 0 0 16,0 0 0-16,0 0 0 0,0 0 0 0,0 0 3 16,0 0 0-16,0 0-1 0,0 0 2 15,0 0-2-15,0 0 0 0,0 0 0 0,0 0 0 0,0 0 21 16,0 0-1-16,0 0 1 0,0 0-1 0,0 0-11 15,0 0 1-15,0 0-1 0,0 0 1 0,0 0 11 0,-19 26 0 16,12-13 1-16,-4 6-1 0,-4-1-11 0,2-4 0 16,5-1 0-16,3 3 1 0,-1-1 10 0,-1-6 1 15,-3 3-1-15,-1 3 2 0,2 1-14 0,0-8 2 16,-1 3-1-16,-3 4 0 0,-4 1 7 0,3-2 0 16,2-1 1-16,-1 0-1 0,0 0-9 0,2 1 1 15,4-1-1-15,-8-5 1 0,4 1 4 0,5 1-1 0,2-1 1 16,-1-5 1-16,-1-3-7 0,2 1 0 0,4 0 0 15,-1 2 0-15,-3-4 5 0,2 0 2 0,2 0 0 16,0 0-1-16,0 0-6 0,0 0 0 0,0 0 0 16,0 0 1-16,0 0-1 0,0 0 1 0,0 0-1 15,0 0 2-15,0 0-6 0,0 0 2 0,0 0-1 16,0 0 0-16,0 0 0 0,0 0-1 0,0 0 1 16,2 0 0-16,0 0-3 0,0 0 2 0,1 0-1 15,7-4 1-15,4 2-2 0,3 0 0 0,-2-1 1 16,8-5 0-16,1 3-2 0,-2 3 2 0,-3-4-1 15,-1-7 0-15,1 4 0 0,-2 5-1 0,-2-1 0 0,3-3 2 16,1-1-3-16,-2 7 1 0,-4 0 0 0,0 2 0 0,-2-4-2 16,-2 3 2-16,2-5-2 0,2 4 1 0,-1 0-1 15,-5-1 1-15,-1 3-1 0,5 0 1 0,4-4-1 16,-2 0 0-16,-4 0 0 0,4 3 0 0,0-3 0 16,-2 0 0-16,-3 0 0 0,-6 4 0 0,0-2 0 15,-2 2 0-15,0-3 0 0,1 6 0 0,-1-3 0 16,0 2 0-16,0 0 0 0,0 0 0 0,0-2-1 0,0 0 1 15,0 0 0-15</inkml:trace>
  <inkml:trace contextRef="#ctx0" brushRef="#br0" timeOffset="47582.73">22275 8554 375 0,'0'0'0'16,"0"0"0"-16,0 0 0 0,0 0 4 0,0 0-1 15,0 0 1-15,0 0 0 0,0 0-2 0,0 0 2 16,0 0-1-16,0 0 0 0,0 0 2 16,0 0-1-16,0 0 1 0,0 0-1 0,0 0 0 0,0 0-1 15,0 0 0-15,0 0 1 0,0 0-1 0,0 0 1 0,0 0-1 16,0 0 1-16,0 0-1 0,0 0 0 0,0 0-1 15,0 0 2-15,0 0-2 0,0 0 0 0,0 0 0 16,0 0 1-16,0 0-2 0,0 0 1 0,0 0 0 16,0 0 0-16,0 0 0 0,0 0 0 0,0 0 0 15,0 0 0-15,0 0-1 0,0 0 2 0,11 18-2 16,-9-18 1-16,-2 2-1 0,0 0 0 0,4 2 0 16,-4-2 2-16,2 2-2 0,0-1 0 0,0 1 0 15,0 5 0-15,-2 6 1 0,1-2 1 0,1 0-1 16,-2 0 1-16,-2 2-1 0,1-4 1 0,1-1-1 15,0 3 0-15,0-2 4 0,0-4 1 0,0 2-1 16,0-1 1-16,0-1-3 0,0-1 1 0,0 3-1 0,0 1 2 16,0-9 5-16,0 3 1 0,0-4-1 0,0 4 0 15,0 5-4-15,0-3 1 0,0-3-2 0,0 7 2 0,0 5 9 16,0 0 1-16,0-4-1 0,0 0 1 0,0 2-9 16,0-6 1-16,0 4 0 0,0-3 0 0,0-1 12 15,0-1 1-15,0 0-1 0,0-1 2 16,0-1-13-16,0 0 1 0,0-3 0 0,0 5 0 0,0 1 15 15,0-1 1-15,0-2-1 0,0-2 1 16,0-1-16-16,1 3 2 0,-1-2-1 0,0 2 1 0,0-1 7 16,0 1 2-16,0-4-1 0,0 2 0 0,0 2-10 15,0-4-1-15,0 0 0 0,0 0 1 0,0 0 2 0,0 0-1 16,0 0 1-16,0 0 0 0,0 0-6 0,0 0 1 16,0 0-1-16,0 0 1 0,0 0 0 0,0 0 1 15,0 0 0-15,0 0 0 0,0 0-4 0,0 0 1 16,0 0-1-16,0 0 1 0,0 0 2 0,0 0 1 15,0 0 0-15,0 0 0 0,0 0-4 0,0 0 1 0,0 0 0 16,0 0-1-16,0 0 1 0,0 0 0 0,0 0-1 16,0 0 1-16,0 0-2 0,0 0-1 0,0 0 1 15,-1 3 0-15,-7 9 2 0,1 4 0 0,1 5-1 16</inkml:trace>
</inkml:ink>
</file>

<file path=ppt/ink/ink3.xml><?xml version="1.0" encoding="utf-8"?>
<inkml:ink xmlns:inkml="http://www.w3.org/2003/InkML">
  <inkml:definitions>
    <inkml:context xml:id="ctx0">
      <inkml:inkSource xml:id="inkSrc0">
        <inkml:traceFormat>
          <inkml:channel name="X" type="integer" max="18176" units="cm"/>
          <inkml:channel name="Y" type="integer" max="10240" units="cm"/>
          <inkml:channel name="F" type="integer" max="4096" units="dev"/>
          <inkml:channel name="T" type="integer" max="2.14748E9" units="dev"/>
        </inkml:traceFormat>
        <inkml:channelProperties>
          <inkml:channelProperty channel="X" name="resolution" value="584.43732" units="1/cm"/>
          <inkml:channelProperty channel="Y" name="resolution" value="585.14288" units="1/cm"/>
          <inkml:channelProperty channel="F" name="resolution" value="0" units="1/dev"/>
          <inkml:channelProperty channel="T" name="resolution" value="1" units="1/dev"/>
        </inkml:channelProperties>
      </inkml:inkSource>
      <inkml:timestamp xml:id="ts0" timeString="2021-11-09T04:46:24.148"/>
    </inkml:context>
    <inkml:brush xml:id="br0">
      <inkml:brushProperty name="width" value="0.05292" units="cm"/>
      <inkml:brushProperty name="height" value="0.05292" units="cm"/>
      <inkml:brushProperty name="color" value="#FF0000"/>
    </inkml:brush>
  </inkml:definitions>
  <inkml:trace contextRef="#ctx0" brushRef="#br0">16134 13147 1155 0,'0'0'0'0,"0"0"0"16</inkml:trace>
  <inkml:trace contextRef="#ctx0" brushRef="#br0" timeOffset="191.27">16248 13097 1332 0,'0'0'0'0,"0"0"0"0,0 0 0 15,0 0 33-15,0 0 2 0,0 0 0 0,0 0 0 0,0 0-21 16,0 0 1-16,0 0-1 0,0 0 1 15,0 0 37-15,0 0 0 0,0 0 1 0,0 0 0 0,0 0-36 16,0 0-1-16,0 0 1 0,0 0 1 0,0 0-7 16,0 0 1-16,0 0-1 0,0 0 0 0,0 0-4 15,0 0 1-15,0 0-2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DB615-3B5F-471E-B065-8ECBE59928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5E4617-E37D-4F8F-8CA0-1538DA54C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01ACF0-03BF-4C2A-8BF7-689EBD5EB4E4}"/>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5" name="Footer Placeholder 4">
            <a:extLst>
              <a:ext uri="{FF2B5EF4-FFF2-40B4-BE49-F238E27FC236}">
                <a16:creationId xmlns:a16="http://schemas.microsoft.com/office/drawing/2014/main" id="{806B402B-035D-454D-B9E4-D779AD903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662CF-8AA2-468E-B2A2-EBA7FA7662A0}"/>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1229077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D24F-7744-4E29-B6A0-30002B5C2E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F78F0A-06C3-4769-9860-2DF1EFB4D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E21D9-7AA0-4D26-AF37-8274EE35C666}"/>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5" name="Footer Placeholder 4">
            <a:extLst>
              <a:ext uri="{FF2B5EF4-FFF2-40B4-BE49-F238E27FC236}">
                <a16:creationId xmlns:a16="http://schemas.microsoft.com/office/drawing/2014/main" id="{5AC63DF5-2F34-47B7-ADAE-67C6243A8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EC581-8B4C-4688-B75D-3B2F3EA38BD1}"/>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47444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308C9-87B1-42F6-8126-1DC6D4E222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0825F-F2B0-403E-96E4-BE7DCAB362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2DF6A-BE9E-4167-B7FC-86681E90DCB0}"/>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5" name="Footer Placeholder 4">
            <a:extLst>
              <a:ext uri="{FF2B5EF4-FFF2-40B4-BE49-F238E27FC236}">
                <a16:creationId xmlns:a16="http://schemas.microsoft.com/office/drawing/2014/main" id="{312249C1-0B35-416C-8F24-9D1D2D32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D8930-B147-4CBF-9085-DB21981BBDE7}"/>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00762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774A-991E-4D1B-92C7-CF41CB872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22848-1BAA-43C6-9C06-164EA97742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1D003-3426-4576-84C8-79727738197E}"/>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5" name="Footer Placeholder 4">
            <a:extLst>
              <a:ext uri="{FF2B5EF4-FFF2-40B4-BE49-F238E27FC236}">
                <a16:creationId xmlns:a16="http://schemas.microsoft.com/office/drawing/2014/main" id="{7B18546B-6061-4B95-8623-9161FDC21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08A79-E555-4FE8-96C7-5A3779930A55}"/>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56470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93EAD-946B-4F33-AE99-1CFB601673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5F4E3-1A37-47EF-A5D6-C0FBEED87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2D2AF0-27A2-4285-9956-B12015E2397E}"/>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5" name="Footer Placeholder 4">
            <a:extLst>
              <a:ext uri="{FF2B5EF4-FFF2-40B4-BE49-F238E27FC236}">
                <a16:creationId xmlns:a16="http://schemas.microsoft.com/office/drawing/2014/main" id="{85C12A02-0E42-45C4-8BE8-8ACB2E8E9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38511-62E0-4685-9ABA-78382EB7C1BF}"/>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9665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6EE5-E5F8-450F-8FA5-6A97BBAEC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F13BF-3FB6-4393-99D3-D335EFFB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5A49D-00E5-475F-B65D-D85FD8D0A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8627C9-8233-440C-A7D4-755561A08120}"/>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6" name="Footer Placeholder 5">
            <a:extLst>
              <a:ext uri="{FF2B5EF4-FFF2-40B4-BE49-F238E27FC236}">
                <a16:creationId xmlns:a16="http://schemas.microsoft.com/office/drawing/2014/main" id="{1E84D472-D8D1-4607-BD83-D41CC4C50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2049C-812D-4112-A980-5EF018F3A209}"/>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71869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5623-C4FD-4BF6-9470-AA25C13C1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901BEF-E7D9-427B-AB5B-1008D4807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6D3BC1-537A-45B7-A8DE-234774E35A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DFE4B-BCF3-4545-9EB1-B71FBEE3D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AB466-439A-4632-9978-1B7991DD24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AC72A6-EB19-41FE-8651-3AF25D7E4476}"/>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8" name="Footer Placeholder 7">
            <a:extLst>
              <a:ext uri="{FF2B5EF4-FFF2-40B4-BE49-F238E27FC236}">
                <a16:creationId xmlns:a16="http://schemas.microsoft.com/office/drawing/2014/main" id="{E2A60242-2707-44C1-B2B0-618DFEA997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C25863-3509-4797-94BF-0E33AD6AFFBC}"/>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200449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8C17-D26A-4680-B2E5-7B7FDFDDE3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25E41C-2FB6-4BB4-AE79-82AD8812D398}"/>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4" name="Footer Placeholder 3">
            <a:extLst>
              <a:ext uri="{FF2B5EF4-FFF2-40B4-BE49-F238E27FC236}">
                <a16:creationId xmlns:a16="http://schemas.microsoft.com/office/drawing/2014/main" id="{0D6E6906-E6D5-4C43-A41C-C24C7A9590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C6C7DA-D4CC-4725-A122-5D1D33C94023}"/>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258057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BC8CF-4BA4-47A3-A37E-EEBDA5FEE8A7}"/>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3" name="Footer Placeholder 2">
            <a:extLst>
              <a:ext uri="{FF2B5EF4-FFF2-40B4-BE49-F238E27FC236}">
                <a16:creationId xmlns:a16="http://schemas.microsoft.com/office/drawing/2014/main" id="{7B89E664-7B8C-4843-9929-016F804E7F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328366-5E38-4BBB-85D4-DD8A625D4C6D}"/>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35012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A8C6-FC82-4E58-9AF7-E5E7E015A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BF22EF-D4B2-4839-BBD8-1923DAB7C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83CA2-8852-44DD-82A5-FDA9A147B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018A7-28EF-43C9-8F79-BF2BE32D2609}"/>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6" name="Footer Placeholder 5">
            <a:extLst>
              <a:ext uri="{FF2B5EF4-FFF2-40B4-BE49-F238E27FC236}">
                <a16:creationId xmlns:a16="http://schemas.microsoft.com/office/drawing/2014/main" id="{E86ECBAC-6494-4B62-B2C4-F5F324325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CD744-BB80-4B69-A01D-EF2D1C4E498B}"/>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153771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E55B-C6EA-4514-B2F2-FB45DDF9F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B2EC9B-9D98-4EE8-8578-6507508A8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09B090-A3F1-485B-B11E-1D1D64EA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A1F05-8366-41FE-925C-A76D9F7119B6}"/>
              </a:ext>
            </a:extLst>
          </p:cNvPr>
          <p:cNvSpPr>
            <a:spLocks noGrp="1"/>
          </p:cNvSpPr>
          <p:nvPr>
            <p:ph type="dt" sz="half" idx="10"/>
          </p:nvPr>
        </p:nvSpPr>
        <p:spPr/>
        <p:txBody>
          <a:bodyPr/>
          <a:lstStyle/>
          <a:p>
            <a:fld id="{35D35860-331A-4590-9518-1ACFC763B70A}" type="datetimeFigureOut">
              <a:rPr lang="en-US" smtClean="0"/>
              <a:t>11/12/2021</a:t>
            </a:fld>
            <a:endParaRPr lang="en-US"/>
          </a:p>
        </p:txBody>
      </p:sp>
      <p:sp>
        <p:nvSpPr>
          <p:cNvPr id="6" name="Footer Placeholder 5">
            <a:extLst>
              <a:ext uri="{FF2B5EF4-FFF2-40B4-BE49-F238E27FC236}">
                <a16:creationId xmlns:a16="http://schemas.microsoft.com/office/drawing/2014/main" id="{C059C6F1-512B-461A-9573-9105BE701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C8E00-7059-4DE9-BD74-B9596822437E}"/>
              </a:ext>
            </a:extLst>
          </p:cNvPr>
          <p:cNvSpPr>
            <a:spLocks noGrp="1"/>
          </p:cNvSpPr>
          <p:nvPr>
            <p:ph type="sldNum" sz="quarter" idx="12"/>
          </p:nvPr>
        </p:nvSpPr>
        <p:spPr/>
        <p:txBody>
          <a:bodyPr/>
          <a:lstStyle/>
          <a:p>
            <a:fld id="{258DD2EC-A6BC-4279-931E-B6D8E09BFA65}" type="slidenum">
              <a:rPr lang="en-US" smtClean="0"/>
              <a:t>‹#›</a:t>
            </a:fld>
            <a:endParaRPr lang="en-US"/>
          </a:p>
        </p:txBody>
      </p:sp>
    </p:spTree>
    <p:extLst>
      <p:ext uri="{BB962C8B-B14F-4D97-AF65-F5344CB8AC3E}">
        <p14:creationId xmlns:p14="http://schemas.microsoft.com/office/powerpoint/2010/main" val="385805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F25FC-23CA-47FB-8D17-D77FDB334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A48376-7C35-4CC3-8AB3-CB3D970AF3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3C831-ED6B-4BAE-BB12-771ADD8D2C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35860-331A-4590-9518-1ACFC763B70A}" type="datetimeFigureOut">
              <a:rPr lang="en-US" smtClean="0"/>
              <a:t>11/12/2021</a:t>
            </a:fld>
            <a:endParaRPr lang="en-US"/>
          </a:p>
        </p:txBody>
      </p:sp>
      <p:sp>
        <p:nvSpPr>
          <p:cNvPr id="5" name="Footer Placeholder 4">
            <a:extLst>
              <a:ext uri="{FF2B5EF4-FFF2-40B4-BE49-F238E27FC236}">
                <a16:creationId xmlns:a16="http://schemas.microsoft.com/office/drawing/2014/main" id="{668E1F4F-4189-4CEC-881B-6F56C11B26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6A883C-C791-4DD4-8A32-AB1D91C99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DD2EC-A6BC-4279-931E-B6D8E09BFA65}" type="slidenum">
              <a:rPr lang="en-US" smtClean="0"/>
              <a:t>‹#›</a:t>
            </a:fld>
            <a:endParaRPr lang="en-US"/>
          </a:p>
        </p:txBody>
      </p:sp>
    </p:spTree>
    <p:extLst>
      <p:ext uri="{BB962C8B-B14F-4D97-AF65-F5344CB8AC3E}">
        <p14:creationId xmlns:p14="http://schemas.microsoft.com/office/powerpoint/2010/main" val="3042830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tmp"/></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tmp"/></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customXml" Target="../ink/ink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551529-B01E-42D7-9C45-CC34AA9279CC}"/>
              </a:ext>
            </a:extLst>
          </p:cNvPr>
          <p:cNvSpPr txBox="1"/>
          <p:nvPr/>
        </p:nvSpPr>
        <p:spPr>
          <a:xfrm>
            <a:off x="857250" y="333375"/>
            <a:ext cx="10477500" cy="2031325"/>
          </a:xfrm>
          <a:prstGeom prst="rect">
            <a:avLst/>
          </a:prstGeom>
          <a:noFill/>
        </p:spPr>
        <p:txBody>
          <a:bodyPr wrap="square" rtlCol="0">
            <a:spAutoFit/>
          </a:bodyPr>
          <a:lstStyle/>
          <a:p>
            <a:pPr marL="0" marR="0" algn="ctr">
              <a:lnSpc>
                <a:spcPct val="150000"/>
              </a:lnSpc>
              <a:spcBef>
                <a:spcPts val="0"/>
              </a:spcBef>
              <a:spcAft>
                <a:spcPts val="0"/>
              </a:spcAft>
              <a:tabLst>
                <a:tab pos="5715000"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 ĐỀ: TÍNH CHẤT – DÃY HOẠT ĐỘNG HÓA HỌC CỦA KIM LOẠI</a:t>
            </a:r>
            <a:endParaRPr lang="en-US" sz="2400" dirty="0">
              <a:solidFill>
                <a:srgbClr val="FF0000"/>
              </a:solidFill>
              <a:effectLst/>
              <a:latin typeface="VNI-Times"/>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tabLst>
                <a:tab pos="5715000"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 21: TÍNH CHẤT VẬT LÍ CHUNG CỦA KIM LOẠI.</a:t>
            </a:r>
            <a:endParaRPr lang="en-US" sz="2400" dirty="0">
              <a:solidFill>
                <a:srgbClr val="FF0000"/>
              </a:solidFill>
              <a:effectLst/>
              <a:latin typeface="VNI-Times"/>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tabLst>
                <a:tab pos="5715000"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DÃY HOẠT ĐỘNG HÓA HỌC CỦA KIM LOẠI</a:t>
            </a:r>
            <a:endParaRPr lang="en-US" sz="2400" dirty="0">
              <a:solidFill>
                <a:srgbClr val="FF0000"/>
              </a:solidFill>
              <a:effectLst/>
              <a:latin typeface="VNI-Times"/>
              <a:ea typeface="Times New Roman" panose="02020603050405020304" pitchFamily="18"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F5C3B34F-03AB-4FC2-AF69-007B6C5449D9}"/>
              </a:ext>
            </a:extLst>
          </p:cNvPr>
          <p:cNvPicPr>
            <a:picLocks noChangeAspect="1"/>
          </p:cNvPicPr>
          <p:nvPr/>
        </p:nvPicPr>
        <p:blipFill>
          <a:blip r:embed="rId2"/>
          <a:stretch>
            <a:fillRect/>
          </a:stretch>
        </p:blipFill>
        <p:spPr>
          <a:xfrm>
            <a:off x="7928707" y="4612127"/>
            <a:ext cx="2562225" cy="1781175"/>
          </a:xfrm>
          <a:prstGeom prst="rect">
            <a:avLst/>
          </a:prstGeom>
        </p:spPr>
      </p:pic>
      <p:pic>
        <p:nvPicPr>
          <p:cNvPr id="7" name="Picture 6">
            <a:extLst>
              <a:ext uri="{FF2B5EF4-FFF2-40B4-BE49-F238E27FC236}">
                <a16:creationId xmlns:a16="http://schemas.microsoft.com/office/drawing/2014/main" id="{172015ED-9FC3-4769-A257-3A03D0F378CC}"/>
              </a:ext>
            </a:extLst>
          </p:cNvPr>
          <p:cNvPicPr>
            <a:picLocks noChangeAspect="1"/>
          </p:cNvPicPr>
          <p:nvPr/>
        </p:nvPicPr>
        <p:blipFill>
          <a:blip r:embed="rId3"/>
          <a:stretch>
            <a:fillRect/>
          </a:stretch>
        </p:blipFill>
        <p:spPr>
          <a:xfrm>
            <a:off x="7776307" y="2561286"/>
            <a:ext cx="2714625" cy="1685925"/>
          </a:xfrm>
          <a:prstGeom prst="rect">
            <a:avLst/>
          </a:prstGeom>
        </p:spPr>
      </p:pic>
      <p:pic>
        <p:nvPicPr>
          <p:cNvPr id="8" name="Picture 7">
            <a:extLst>
              <a:ext uri="{FF2B5EF4-FFF2-40B4-BE49-F238E27FC236}">
                <a16:creationId xmlns:a16="http://schemas.microsoft.com/office/drawing/2014/main" id="{68A29C8C-A0DE-4B16-9829-6DE8113571E7}"/>
              </a:ext>
            </a:extLst>
          </p:cNvPr>
          <p:cNvPicPr>
            <a:picLocks noChangeAspect="1"/>
          </p:cNvPicPr>
          <p:nvPr/>
        </p:nvPicPr>
        <p:blipFill>
          <a:blip r:embed="rId4"/>
          <a:stretch>
            <a:fillRect/>
          </a:stretch>
        </p:blipFill>
        <p:spPr>
          <a:xfrm>
            <a:off x="4727639" y="2586816"/>
            <a:ext cx="2223418" cy="1685925"/>
          </a:xfrm>
          <a:prstGeom prst="rect">
            <a:avLst/>
          </a:prstGeom>
        </p:spPr>
      </p:pic>
      <p:pic>
        <p:nvPicPr>
          <p:cNvPr id="9" name="Picture 8">
            <a:extLst>
              <a:ext uri="{FF2B5EF4-FFF2-40B4-BE49-F238E27FC236}">
                <a16:creationId xmlns:a16="http://schemas.microsoft.com/office/drawing/2014/main" id="{3FB92E1A-1980-4B31-B443-F42277141695}"/>
              </a:ext>
            </a:extLst>
          </p:cNvPr>
          <p:cNvPicPr>
            <a:picLocks noChangeAspect="1"/>
          </p:cNvPicPr>
          <p:nvPr/>
        </p:nvPicPr>
        <p:blipFill>
          <a:blip r:embed="rId5"/>
          <a:stretch>
            <a:fillRect/>
          </a:stretch>
        </p:blipFill>
        <p:spPr>
          <a:xfrm>
            <a:off x="1790698" y="4774052"/>
            <a:ext cx="2257426" cy="1904703"/>
          </a:xfrm>
          <a:prstGeom prst="rect">
            <a:avLst/>
          </a:prstGeom>
        </p:spPr>
      </p:pic>
      <p:pic>
        <p:nvPicPr>
          <p:cNvPr id="10" name="Picture 9">
            <a:extLst>
              <a:ext uri="{FF2B5EF4-FFF2-40B4-BE49-F238E27FC236}">
                <a16:creationId xmlns:a16="http://schemas.microsoft.com/office/drawing/2014/main" id="{8060727B-CA0C-43C5-A73E-48855680F2D0}"/>
              </a:ext>
            </a:extLst>
          </p:cNvPr>
          <p:cNvPicPr>
            <a:picLocks noChangeAspect="1"/>
          </p:cNvPicPr>
          <p:nvPr/>
        </p:nvPicPr>
        <p:blipFill>
          <a:blip r:embed="rId6"/>
          <a:stretch>
            <a:fillRect/>
          </a:stretch>
        </p:blipFill>
        <p:spPr>
          <a:xfrm>
            <a:off x="4829174" y="4540552"/>
            <a:ext cx="2552699" cy="2047264"/>
          </a:xfrm>
          <a:prstGeom prst="rect">
            <a:avLst/>
          </a:prstGeom>
        </p:spPr>
      </p:pic>
      <p:pic>
        <p:nvPicPr>
          <p:cNvPr id="11" name="Picture 10">
            <a:extLst>
              <a:ext uri="{FF2B5EF4-FFF2-40B4-BE49-F238E27FC236}">
                <a16:creationId xmlns:a16="http://schemas.microsoft.com/office/drawing/2014/main" id="{C8B61442-8525-4E1D-BC1C-63FDF972E228}"/>
              </a:ext>
            </a:extLst>
          </p:cNvPr>
          <p:cNvPicPr>
            <a:picLocks noChangeAspect="1"/>
          </p:cNvPicPr>
          <p:nvPr/>
        </p:nvPicPr>
        <p:blipFill>
          <a:blip r:embed="rId7"/>
          <a:stretch>
            <a:fillRect/>
          </a:stretch>
        </p:blipFill>
        <p:spPr>
          <a:xfrm>
            <a:off x="1661257" y="2589861"/>
            <a:ext cx="2237704" cy="1678278"/>
          </a:xfrm>
          <a:prstGeom prst="rect">
            <a:avLst/>
          </a:prstGeom>
        </p:spPr>
      </p:pic>
      <p:sp>
        <p:nvSpPr>
          <p:cNvPr id="12" name="TextBox 11">
            <a:extLst>
              <a:ext uri="{FF2B5EF4-FFF2-40B4-BE49-F238E27FC236}">
                <a16:creationId xmlns:a16="http://schemas.microsoft.com/office/drawing/2014/main" id="{1F85F3E2-E8FC-4D39-AB18-FE226BFA1185}"/>
              </a:ext>
            </a:extLst>
          </p:cNvPr>
          <p:cNvSpPr txBox="1"/>
          <p:nvPr/>
        </p:nvSpPr>
        <p:spPr>
          <a:xfrm>
            <a:off x="4212857" y="2556029"/>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Al</a:t>
            </a:r>
          </a:p>
        </p:txBody>
      </p:sp>
      <p:sp>
        <p:nvSpPr>
          <p:cNvPr id="13" name="TextBox 12">
            <a:extLst>
              <a:ext uri="{FF2B5EF4-FFF2-40B4-BE49-F238E27FC236}">
                <a16:creationId xmlns:a16="http://schemas.microsoft.com/office/drawing/2014/main" id="{9CB4DEB2-E97B-4834-878D-E13C1A2AE079}"/>
              </a:ext>
            </a:extLst>
          </p:cNvPr>
          <p:cNvSpPr txBox="1"/>
          <p:nvPr/>
        </p:nvSpPr>
        <p:spPr>
          <a:xfrm>
            <a:off x="7042213" y="2660264"/>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Fe</a:t>
            </a:r>
          </a:p>
        </p:txBody>
      </p:sp>
      <p:sp>
        <p:nvSpPr>
          <p:cNvPr id="14" name="TextBox 13">
            <a:extLst>
              <a:ext uri="{FF2B5EF4-FFF2-40B4-BE49-F238E27FC236}">
                <a16:creationId xmlns:a16="http://schemas.microsoft.com/office/drawing/2014/main" id="{8A4D4C0C-0BB3-49F7-9F63-4B29C90CCCFA}"/>
              </a:ext>
            </a:extLst>
          </p:cNvPr>
          <p:cNvSpPr txBox="1"/>
          <p:nvPr/>
        </p:nvSpPr>
        <p:spPr>
          <a:xfrm>
            <a:off x="7133369" y="4494857"/>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Cu</a:t>
            </a:r>
          </a:p>
        </p:txBody>
      </p:sp>
      <p:sp>
        <p:nvSpPr>
          <p:cNvPr id="15" name="TextBox 14">
            <a:extLst>
              <a:ext uri="{FF2B5EF4-FFF2-40B4-BE49-F238E27FC236}">
                <a16:creationId xmlns:a16="http://schemas.microsoft.com/office/drawing/2014/main" id="{8D3E2A53-F181-4D7E-91CF-A545A3328FC4}"/>
              </a:ext>
            </a:extLst>
          </p:cNvPr>
          <p:cNvSpPr txBox="1"/>
          <p:nvPr/>
        </p:nvSpPr>
        <p:spPr>
          <a:xfrm>
            <a:off x="857250" y="4543219"/>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Ag</a:t>
            </a:r>
          </a:p>
        </p:txBody>
      </p:sp>
      <p:sp>
        <p:nvSpPr>
          <p:cNvPr id="16" name="TextBox 15">
            <a:extLst>
              <a:ext uri="{FF2B5EF4-FFF2-40B4-BE49-F238E27FC236}">
                <a16:creationId xmlns:a16="http://schemas.microsoft.com/office/drawing/2014/main" id="{CD530E64-3BE4-4D22-B576-5E8E844D8EAF}"/>
              </a:ext>
            </a:extLst>
          </p:cNvPr>
          <p:cNvSpPr txBox="1"/>
          <p:nvPr/>
        </p:nvSpPr>
        <p:spPr>
          <a:xfrm>
            <a:off x="4055267" y="4612127"/>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Au</a:t>
            </a:r>
          </a:p>
        </p:txBody>
      </p:sp>
      <p:sp>
        <p:nvSpPr>
          <p:cNvPr id="17" name="TextBox 16">
            <a:extLst>
              <a:ext uri="{FF2B5EF4-FFF2-40B4-BE49-F238E27FC236}">
                <a16:creationId xmlns:a16="http://schemas.microsoft.com/office/drawing/2014/main" id="{3700FF0D-97FB-4307-8CDE-54BA22043AA8}"/>
              </a:ext>
            </a:extLst>
          </p:cNvPr>
          <p:cNvSpPr txBox="1"/>
          <p:nvPr/>
        </p:nvSpPr>
        <p:spPr>
          <a:xfrm>
            <a:off x="1025892" y="2556030"/>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Na</a:t>
            </a:r>
          </a:p>
        </p:txBody>
      </p:sp>
    </p:spTree>
    <p:extLst>
      <p:ext uri="{BB962C8B-B14F-4D97-AF65-F5344CB8AC3E}">
        <p14:creationId xmlns:p14="http://schemas.microsoft.com/office/powerpoint/2010/main" val="79251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D5F9BE-A24D-46E5-9C29-73CBB43A4DB4}"/>
              </a:ext>
            </a:extLst>
          </p:cNvPr>
          <p:cNvPicPr>
            <a:picLocks noChangeAspect="1"/>
          </p:cNvPicPr>
          <p:nvPr/>
        </p:nvPicPr>
        <p:blipFill>
          <a:blip r:embed="rId2"/>
          <a:stretch>
            <a:fillRect/>
          </a:stretch>
        </p:blipFill>
        <p:spPr>
          <a:xfrm>
            <a:off x="161815" y="190501"/>
            <a:ext cx="1714500" cy="1714500"/>
          </a:xfrm>
          <a:prstGeom prst="rect">
            <a:avLst/>
          </a:prstGeom>
        </p:spPr>
      </p:pic>
      <p:sp>
        <p:nvSpPr>
          <p:cNvPr id="3" name="Rectangle: Rounded Corners 2">
            <a:extLst>
              <a:ext uri="{FF2B5EF4-FFF2-40B4-BE49-F238E27FC236}">
                <a16:creationId xmlns:a16="http://schemas.microsoft.com/office/drawing/2014/main" id="{FFFF8E2D-F13B-4767-8C4A-F617D952C614}"/>
              </a:ext>
            </a:extLst>
          </p:cNvPr>
          <p:cNvSpPr/>
          <p:nvPr/>
        </p:nvSpPr>
        <p:spPr>
          <a:xfrm>
            <a:off x="1876315" y="617683"/>
            <a:ext cx="5934185"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TN1: </a:t>
            </a:r>
            <a:r>
              <a:rPr lang="en-US" sz="2400" dirty="0">
                <a:solidFill>
                  <a:schemeClr val="tx1"/>
                </a:solidFill>
                <a:latin typeface="Times New Roman" panose="02020603050405020304" pitchFamily="18" charset="0"/>
                <a:cs typeface="Times New Roman" panose="02020603050405020304" pitchFamily="18" charset="0"/>
              </a:rPr>
              <a:t>Cho </a:t>
            </a:r>
            <a:r>
              <a:rPr lang="en-US" sz="2400" dirty="0" err="1">
                <a:solidFill>
                  <a:schemeClr val="tx1"/>
                </a:solidFill>
                <a:latin typeface="Times New Roman" panose="02020603050405020304" pitchFamily="18" charset="0"/>
                <a:cs typeface="Times New Roman" panose="02020603050405020304" pitchFamily="18" charset="0"/>
              </a:rPr>
              <a:t>đinh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CuSO</a:t>
            </a:r>
            <a:r>
              <a:rPr lang="en-US" sz="2400" baseline="-25000" dirty="0">
                <a:solidFill>
                  <a:schemeClr val="tx1"/>
                </a:solidFill>
                <a:latin typeface="Times New Roman" panose="02020603050405020304" pitchFamily="18" charset="0"/>
                <a:cs typeface="Times New Roman" panose="02020603050405020304" pitchFamily="18" charset="0"/>
              </a:rPr>
              <a:t>4</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FeSO</a:t>
            </a:r>
            <a:r>
              <a:rPr lang="en-US" sz="2400" baseline="-25000" dirty="0">
                <a:solidFill>
                  <a:schemeClr val="tx1"/>
                </a:solidFill>
                <a:latin typeface="Times New Roman" panose="02020603050405020304" pitchFamily="18" charset="0"/>
                <a:cs typeface="Times New Roman" panose="02020603050405020304" pitchFamily="18" charset="0"/>
              </a:rPr>
              <a:t>4</a:t>
            </a:r>
            <a:r>
              <a:rPr lang="en-US" sz="2400" dirty="0">
                <a:solidFill>
                  <a:schemeClr val="tx1"/>
                </a:solidFill>
                <a:latin typeface="Times New Roman" panose="02020603050405020304" pitchFamily="18" charset="0"/>
                <a:cs typeface="Times New Roman" panose="02020603050405020304" pitchFamily="18" charset="0"/>
              </a:rPr>
              <a:t> (2)</a:t>
            </a:r>
          </a:p>
        </p:txBody>
      </p:sp>
      <p:pic>
        <p:nvPicPr>
          <p:cNvPr id="5" name="Picture 4">
            <a:extLst>
              <a:ext uri="{FF2B5EF4-FFF2-40B4-BE49-F238E27FC236}">
                <a16:creationId xmlns:a16="http://schemas.microsoft.com/office/drawing/2014/main" id="{AAF6C51B-BEF2-412A-8C12-C2178F036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823" y="2104404"/>
            <a:ext cx="1600014" cy="2671390"/>
          </a:xfrm>
          <a:prstGeom prst="rect">
            <a:avLst/>
          </a:prstGeom>
        </p:spPr>
      </p:pic>
      <p:pic>
        <p:nvPicPr>
          <p:cNvPr id="7" name="Picture 6">
            <a:extLst>
              <a:ext uri="{FF2B5EF4-FFF2-40B4-BE49-F238E27FC236}">
                <a16:creationId xmlns:a16="http://schemas.microsoft.com/office/drawing/2014/main" id="{DC9CAA21-C1CB-4053-8D36-172E1BEB7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082" y="2104402"/>
            <a:ext cx="1379730" cy="2671391"/>
          </a:xfrm>
          <a:prstGeom prst="rect">
            <a:avLst/>
          </a:prstGeom>
        </p:spPr>
      </p:pic>
      <p:sp>
        <p:nvSpPr>
          <p:cNvPr id="8" name="Arrow: Right 7">
            <a:extLst>
              <a:ext uri="{FF2B5EF4-FFF2-40B4-BE49-F238E27FC236}">
                <a16:creationId xmlns:a16="http://schemas.microsoft.com/office/drawing/2014/main" id="{6244DF7E-5D4F-4DCA-A213-2FD6CED1B664}"/>
              </a:ext>
            </a:extLst>
          </p:cNvPr>
          <p:cNvSpPr/>
          <p:nvPr/>
        </p:nvSpPr>
        <p:spPr>
          <a:xfrm>
            <a:off x="3708377" y="3211498"/>
            <a:ext cx="40005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5BB1C4-A7AA-4DB5-ABE9-6B576275AB38}"/>
              </a:ext>
            </a:extLst>
          </p:cNvPr>
          <p:cNvSpPr txBox="1"/>
          <p:nvPr/>
        </p:nvSpPr>
        <p:spPr>
          <a:xfrm>
            <a:off x="759791" y="4975196"/>
            <a:ext cx="6096001" cy="1200329"/>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(II) </a:t>
            </a:r>
            <a:r>
              <a:rPr lang="en-US" sz="2400" dirty="0" err="1">
                <a:latin typeface="Times New Roman" panose="02020603050405020304" pitchFamily="18" charset="0"/>
                <a:cs typeface="Times New Roman" panose="02020603050405020304" pitchFamily="18" charset="0"/>
              </a:rPr>
              <a:t>sunfat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13981C2-2CD9-48ED-9690-E891CB61C80E}"/>
              </a:ext>
            </a:extLst>
          </p:cNvPr>
          <p:cNvSpPr txBox="1"/>
          <p:nvPr/>
        </p:nvSpPr>
        <p:spPr>
          <a:xfrm>
            <a:off x="1871823" y="6230420"/>
            <a:ext cx="4095750" cy="461665"/>
          </a:xfrm>
          <a:prstGeom prst="rect">
            <a:avLst/>
          </a:prstGeom>
          <a:noFill/>
        </p:spPr>
        <p:txBody>
          <a:bodyPr wrap="square">
            <a:spAutoFit/>
          </a:bodyPr>
          <a:lstStyle/>
          <a:p>
            <a:pPr marL="0" marR="0">
              <a:spcBef>
                <a:spcPts val="0"/>
              </a:spcBef>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Fe + CuSO</a:t>
            </a:r>
            <a:r>
              <a:rPr lang="pt-BR"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VNI-Times"/>
                <a:ea typeface="Times New Roman" panose="02020603050405020304" pitchFamily="18" charset="0"/>
                <a:cs typeface="Times New Roman" panose="02020603050405020304" pitchFamily="18" charset="0"/>
                <a:sym typeface="Wingdings" panose="05000000000000000000" pitchFamily="2" charset="2"/>
              </a:rPr>
              <a:t> </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FeSO</a:t>
            </a:r>
            <a:r>
              <a:rPr lang="pt-BR"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 Cu</a:t>
            </a:r>
            <a:endParaRPr lang="en-US" sz="2400" dirty="0">
              <a:effectLst/>
              <a:latin typeface="VNI-Times"/>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52EC218-3B77-4E4B-909D-03CA56299A4A}"/>
              </a:ext>
            </a:extLst>
          </p:cNvPr>
          <p:cNvSpPr txBox="1"/>
          <p:nvPr/>
        </p:nvSpPr>
        <p:spPr>
          <a:xfrm>
            <a:off x="7343448" y="4975196"/>
            <a:ext cx="4401485" cy="830997"/>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 (II) </a:t>
            </a:r>
            <a:r>
              <a:rPr lang="en-US" sz="2400" dirty="0" err="1">
                <a:latin typeface="Times New Roman" panose="02020603050405020304" pitchFamily="18" charset="0"/>
                <a:cs typeface="Times New Roman" panose="02020603050405020304" pitchFamily="18" charset="0"/>
              </a:rPr>
              <a:t>sunfat</a:t>
            </a:r>
            <a:r>
              <a:rPr lang="en-US" sz="2400" dirty="0">
                <a:latin typeface="Times New Roman" panose="02020603050405020304" pitchFamily="18" charset="0"/>
                <a:cs typeface="Times New Roman" panose="02020603050405020304" pitchFamily="18" charset="0"/>
              </a:rPr>
              <a:t> </a:t>
            </a:r>
            <a:endParaRPr lang="en-US" sz="2400" dirty="0"/>
          </a:p>
        </p:txBody>
      </p:sp>
      <p:pic>
        <p:nvPicPr>
          <p:cNvPr id="17" name="Picture 16">
            <a:extLst>
              <a:ext uri="{FF2B5EF4-FFF2-40B4-BE49-F238E27FC236}">
                <a16:creationId xmlns:a16="http://schemas.microsoft.com/office/drawing/2014/main" id="{5D00199E-77A2-454C-8A83-240990632808}"/>
              </a:ext>
            </a:extLst>
          </p:cNvPr>
          <p:cNvPicPr>
            <a:picLocks noChangeAspect="1"/>
          </p:cNvPicPr>
          <p:nvPr/>
        </p:nvPicPr>
        <p:blipFill>
          <a:blip r:embed="rId5"/>
          <a:stretch>
            <a:fillRect/>
          </a:stretch>
        </p:blipFill>
        <p:spPr>
          <a:xfrm>
            <a:off x="8059774" y="2080778"/>
            <a:ext cx="2142430" cy="2695015"/>
          </a:xfrm>
          <a:prstGeom prst="rect">
            <a:avLst/>
          </a:prstGeom>
        </p:spPr>
      </p:pic>
      <p:sp>
        <p:nvSpPr>
          <p:cNvPr id="18" name="TextBox 17">
            <a:extLst>
              <a:ext uri="{FF2B5EF4-FFF2-40B4-BE49-F238E27FC236}">
                <a16:creationId xmlns:a16="http://schemas.microsoft.com/office/drawing/2014/main" id="{BE27F44D-5CC1-4D9C-A841-468E535311BF}"/>
              </a:ext>
            </a:extLst>
          </p:cNvPr>
          <p:cNvSpPr txBox="1"/>
          <p:nvPr/>
        </p:nvSpPr>
        <p:spPr>
          <a:xfrm>
            <a:off x="3608439" y="1681316"/>
            <a:ext cx="499988" cy="369332"/>
          </a:xfrm>
          <a:prstGeom prst="rect">
            <a:avLst/>
          </a:prstGeom>
          <a:noFill/>
        </p:spPr>
        <p:txBody>
          <a:bodyPr wrap="square" rtlCol="0">
            <a:spAutoFit/>
          </a:bodyPr>
          <a:lstStyle/>
          <a:p>
            <a:r>
              <a:rPr lang="en-US" dirty="0"/>
              <a:t>(1)</a:t>
            </a:r>
          </a:p>
        </p:txBody>
      </p:sp>
      <p:sp>
        <p:nvSpPr>
          <p:cNvPr id="19" name="TextBox 18">
            <a:extLst>
              <a:ext uri="{FF2B5EF4-FFF2-40B4-BE49-F238E27FC236}">
                <a16:creationId xmlns:a16="http://schemas.microsoft.com/office/drawing/2014/main" id="{0190C8AD-8FA3-4E6A-96A3-0C5D9C5933A1}"/>
              </a:ext>
            </a:extLst>
          </p:cNvPr>
          <p:cNvSpPr txBox="1"/>
          <p:nvPr/>
        </p:nvSpPr>
        <p:spPr>
          <a:xfrm>
            <a:off x="8293510" y="1681316"/>
            <a:ext cx="499988" cy="369332"/>
          </a:xfrm>
          <a:prstGeom prst="rect">
            <a:avLst/>
          </a:prstGeom>
          <a:noFill/>
        </p:spPr>
        <p:txBody>
          <a:bodyPr wrap="square" rtlCol="0">
            <a:spAutoFit/>
          </a:bodyPr>
          <a:lstStyle/>
          <a:p>
            <a:r>
              <a:rPr lang="en-US" dirty="0"/>
              <a:t>(1)</a:t>
            </a:r>
          </a:p>
        </p:txBody>
      </p:sp>
      <p:sp>
        <p:nvSpPr>
          <p:cNvPr id="20" name="TextBox 19">
            <a:extLst>
              <a:ext uri="{FF2B5EF4-FFF2-40B4-BE49-F238E27FC236}">
                <a16:creationId xmlns:a16="http://schemas.microsoft.com/office/drawing/2014/main" id="{6CF30E93-D871-439F-8B3E-D7DB64804BC4}"/>
              </a:ext>
            </a:extLst>
          </p:cNvPr>
          <p:cNvSpPr txBox="1"/>
          <p:nvPr/>
        </p:nvSpPr>
        <p:spPr>
          <a:xfrm>
            <a:off x="9463548" y="1681316"/>
            <a:ext cx="499988" cy="369332"/>
          </a:xfrm>
          <a:prstGeom prst="rect">
            <a:avLst/>
          </a:prstGeom>
          <a:noFill/>
        </p:spPr>
        <p:txBody>
          <a:bodyPr wrap="square" rtlCol="0">
            <a:spAutoFit/>
          </a:bodyPr>
          <a:lstStyle/>
          <a:p>
            <a:r>
              <a:rPr lang="en-US" dirty="0"/>
              <a:t>(2)</a:t>
            </a:r>
          </a:p>
        </p:txBody>
      </p:sp>
      <p:sp>
        <p:nvSpPr>
          <p:cNvPr id="22" name="TextBox 21">
            <a:extLst>
              <a:ext uri="{FF2B5EF4-FFF2-40B4-BE49-F238E27FC236}">
                <a16:creationId xmlns:a16="http://schemas.microsoft.com/office/drawing/2014/main" id="{EC394FC9-40C5-413B-A99D-75159AD0801D}"/>
              </a:ext>
            </a:extLst>
          </p:cNvPr>
          <p:cNvSpPr txBox="1"/>
          <p:nvPr/>
        </p:nvSpPr>
        <p:spPr>
          <a:xfrm>
            <a:off x="7343448" y="5908336"/>
            <a:ext cx="4238952" cy="830997"/>
          </a:xfrm>
          <a:prstGeom prst="rect">
            <a:avLst/>
          </a:prstGeom>
          <a:noFill/>
        </p:spPr>
        <p:txBody>
          <a:bodyPr wrap="square">
            <a:spAutoFit/>
          </a:bodyPr>
          <a:lstStyle/>
          <a:p>
            <a:pPr marL="285750" indent="-285750">
              <a:buFont typeface="Wingdings" panose="05000000000000000000" pitchFamily="2" charset="2"/>
              <a:buChar char="à"/>
            </a:pPr>
            <a:r>
              <a:rPr lang="pt-BR" sz="2400" dirty="0">
                <a:solidFill>
                  <a:srgbClr val="FF0000"/>
                </a:solidFill>
                <a:effectLst/>
                <a:latin typeface="Times New Roman" panose="02020603050405020304" pitchFamily="18" charset="0"/>
                <a:ea typeface="Times New Roman" panose="02020603050405020304" pitchFamily="18" charset="0"/>
              </a:rPr>
              <a:t>Fe hoạt động mạnh hơn Cu. </a:t>
            </a:r>
          </a:p>
          <a:p>
            <a:pPr marL="285750" indent="-285750">
              <a:buFont typeface="Wingdings" panose="05000000000000000000" pitchFamily="2" charset="2"/>
              <a:buChar char="à"/>
            </a:pPr>
            <a:r>
              <a:rPr lang="en-US" sz="2400" dirty="0">
                <a:solidFill>
                  <a:srgbClr val="FF0000"/>
                </a:solidFill>
                <a:effectLst/>
                <a:latin typeface="Times New Roman" panose="02020603050405020304" pitchFamily="18" charset="0"/>
                <a:ea typeface="Times New Roman" panose="02020603050405020304" pitchFamily="18" charset="0"/>
              </a:rPr>
              <a:t>Ta </a:t>
            </a:r>
            <a:r>
              <a:rPr lang="en-US" sz="2400" dirty="0" err="1">
                <a:solidFill>
                  <a:srgbClr val="FF0000"/>
                </a:solidFill>
                <a:effectLst/>
                <a:latin typeface="Times New Roman" panose="02020603050405020304" pitchFamily="18" charset="0"/>
                <a:ea typeface="Times New Roman" panose="02020603050405020304" pitchFamily="18" charset="0"/>
              </a:rPr>
              <a:t>xếp</a:t>
            </a:r>
            <a:r>
              <a:rPr lang="en-US" sz="2400" dirty="0">
                <a:solidFill>
                  <a:srgbClr val="FF0000"/>
                </a:solidFill>
                <a:effectLst/>
                <a:latin typeface="Times New Roman" panose="02020603050405020304" pitchFamily="18" charset="0"/>
                <a:ea typeface="Times New Roman" panose="02020603050405020304" pitchFamily="18" charset="0"/>
              </a:rPr>
              <a:t>: Fe, Cu</a:t>
            </a:r>
            <a:endParaRPr lang="en-US" sz="3200" dirty="0">
              <a:solidFill>
                <a:srgbClr val="FF0000"/>
              </a:solidFill>
            </a:endParaRPr>
          </a:p>
        </p:txBody>
      </p:sp>
    </p:spTree>
    <p:extLst>
      <p:ext uri="{BB962C8B-B14F-4D97-AF65-F5344CB8AC3E}">
        <p14:creationId xmlns:p14="http://schemas.microsoft.com/office/powerpoint/2010/main" val="17159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barn(inVertical)">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p:bldP spid="18" grpId="0"/>
      <p:bldP spid="19"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FC3852-F82E-4C45-A029-D99E044BF8C3}"/>
              </a:ext>
            </a:extLst>
          </p:cNvPr>
          <p:cNvPicPr>
            <a:picLocks noChangeAspect="1"/>
          </p:cNvPicPr>
          <p:nvPr/>
        </p:nvPicPr>
        <p:blipFill>
          <a:blip r:embed="rId2"/>
          <a:stretch>
            <a:fillRect/>
          </a:stretch>
        </p:blipFill>
        <p:spPr>
          <a:xfrm>
            <a:off x="161815" y="190501"/>
            <a:ext cx="1714500" cy="1714500"/>
          </a:xfrm>
          <a:prstGeom prst="rect">
            <a:avLst/>
          </a:prstGeom>
        </p:spPr>
      </p:pic>
      <p:sp>
        <p:nvSpPr>
          <p:cNvPr id="3" name="Rectangle: Rounded Corners 2">
            <a:extLst>
              <a:ext uri="{FF2B5EF4-FFF2-40B4-BE49-F238E27FC236}">
                <a16:creationId xmlns:a16="http://schemas.microsoft.com/office/drawing/2014/main" id="{45EB2421-E1E0-4E34-9548-D04A34B6DD25}"/>
              </a:ext>
            </a:extLst>
          </p:cNvPr>
          <p:cNvSpPr/>
          <p:nvPr/>
        </p:nvSpPr>
        <p:spPr>
          <a:xfrm>
            <a:off x="1876315" y="617683"/>
            <a:ext cx="6096001"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TN2: </a:t>
            </a:r>
            <a:r>
              <a:rPr lang="en-US" sz="2400" dirty="0">
                <a:solidFill>
                  <a:schemeClr val="tx1"/>
                </a:solidFill>
                <a:latin typeface="Times New Roman" panose="02020603050405020304" pitchFamily="18" charset="0"/>
                <a:cs typeface="Times New Roman" panose="02020603050405020304" pitchFamily="18" charset="0"/>
              </a:rPr>
              <a:t>Cho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AgNO</a:t>
            </a:r>
            <a:r>
              <a:rPr lang="en-US" sz="2400" baseline="-25000" dirty="0">
                <a:solidFill>
                  <a:schemeClr val="tx1"/>
                </a:solidFill>
                <a:latin typeface="Times New Roman" panose="02020603050405020304" pitchFamily="18" charset="0"/>
                <a:cs typeface="Times New Roman" panose="02020603050405020304" pitchFamily="18" charset="0"/>
              </a:rPr>
              <a:t>3</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Cu(NO</a:t>
            </a:r>
            <a:r>
              <a:rPr lang="en-US" sz="2400" baseline="-25000" dirty="0">
                <a:solidFill>
                  <a:schemeClr val="tx1"/>
                </a:solidFill>
                <a:latin typeface="Times New Roman" panose="02020603050405020304" pitchFamily="18" charset="0"/>
                <a:cs typeface="Times New Roman" panose="02020603050405020304" pitchFamily="18" charset="0"/>
              </a:rPr>
              <a:t>3</a:t>
            </a:r>
            <a:r>
              <a:rPr lang="en-US" sz="2400" dirty="0">
                <a:solidFill>
                  <a:schemeClr val="tx1"/>
                </a:solidFill>
                <a:latin typeface="Times New Roman" panose="02020603050405020304" pitchFamily="18" charset="0"/>
                <a:cs typeface="Times New Roman" panose="02020603050405020304" pitchFamily="18" charset="0"/>
              </a:rPr>
              <a:t>)</a:t>
            </a:r>
            <a:r>
              <a:rPr lang="en-US" sz="2400" baseline="-25000" dirty="0">
                <a:solidFill>
                  <a:schemeClr val="tx1"/>
                </a:solidFill>
                <a:latin typeface="Times New Roman" panose="02020603050405020304" pitchFamily="18" charset="0"/>
                <a:cs typeface="Times New Roman" panose="02020603050405020304" pitchFamily="18" charset="0"/>
              </a:rPr>
              <a:t>2 </a:t>
            </a:r>
            <a:r>
              <a:rPr lang="en-US" sz="2400" dirty="0">
                <a:solidFill>
                  <a:schemeClr val="tx1"/>
                </a:solidFill>
                <a:latin typeface="Times New Roman" panose="02020603050405020304" pitchFamily="18" charset="0"/>
                <a:cs typeface="Times New Roman" panose="02020603050405020304" pitchFamily="18" charset="0"/>
              </a:rPr>
              <a:t>(2)</a:t>
            </a:r>
            <a:endParaRPr lang="en-US" sz="2400" baseline="-250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81EC293-531D-4C8A-AEBC-ED1195C5CB5F}"/>
              </a:ext>
            </a:extLst>
          </p:cNvPr>
          <p:cNvSpPr txBox="1"/>
          <p:nvPr/>
        </p:nvSpPr>
        <p:spPr>
          <a:xfrm>
            <a:off x="7343448" y="5908336"/>
            <a:ext cx="4238952" cy="830997"/>
          </a:xfrm>
          <a:prstGeom prst="rect">
            <a:avLst/>
          </a:prstGeom>
          <a:noFill/>
        </p:spPr>
        <p:txBody>
          <a:bodyPr wrap="square">
            <a:spAutoFit/>
          </a:bodyPr>
          <a:lstStyle/>
          <a:p>
            <a:pPr marL="285750" indent="-285750">
              <a:buFont typeface="Wingdings" panose="05000000000000000000" pitchFamily="2" charset="2"/>
              <a:buChar char="à"/>
            </a:pPr>
            <a:r>
              <a:rPr lang="pt-BR" sz="2400" dirty="0">
                <a:solidFill>
                  <a:srgbClr val="FF0000"/>
                </a:solidFill>
                <a:effectLst/>
                <a:latin typeface="Times New Roman" panose="02020603050405020304" pitchFamily="18" charset="0"/>
                <a:ea typeface="Times New Roman" panose="02020603050405020304" pitchFamily="18" charset="0"/>
              </a:rPr>
              <a:t> Cu hoạt động mạnh hơn </a:t>
            </a:r>
            <a:r>
              <a:rPr lang="pt-BR" sz="2400" dirty="0">
                <a:solidFill>
                  <a:srgbClr val="FF0000"/>
                </a:solidFill>
                <a:latin typeface="Times New Roman" panose="02020603050405020304" pitchFamily="18" charset="0"/>
                <a:ea typeface="Times New Roman" panose="02020603050405020304" pitchFamily="18" charset="0"/>
              </a:rPr>
              <a:t>Ag</a:t>
            </a:r>
            <a:r>
              <a:rPr lang="pt-BR" sz="2400" dirty="0">
                <a:solidFill>
                  <a:srgbClr val="FF0000"/>
                </a:solidFill>
                <a:effectLst/>
                <a:latin typeface="Times New Roman" panose="02020603050405020304" pitchFamily="18" charset="0"/>
                <a:ea typeface="Times New Roman" panose="02020603050405020304" pitchFamily="18" charset="0"/>
              </a:rPr>
              <a:t>. </a:t>
            </a:r>
          </a:p>
          <a:p>
            <a:pPr marL="285750" indent="-285750">
              <a:buFont typeface="Wingdings" panose="05000000000000000000" pitchFamily="2" charset="2"/>
              <a:buChar char="à"/>
            </a:pPr>
            <a:r>
              <a:rPr lang="en-US" sz="2400" dirty="0">
                <a:solidFill>
                  <a:srgbClr val="FF0000"/>
                </a:solidFill>
                <a:effectLst/>
                <a:latin typeface="Times New Roman" panose="02020603050405020304" pitchFamily="18" charset="0"/>
                <a:ea typeface="Times New Roman" panose="02020603050405020304" pitchFamily="18" charset="0"/>
              </a:rPr>
              <a:t>Ta </a:t>
            </a:r>
            <a:r>
              <a:rPr lang="en-US" sz="2400" dirty="0" err="1">
                <a:solidFill>
                  <a:srgbClr val="FF0000"/>
                </a:solidFill>
                <a:effectLst/>
                <a:latin typeface="Times New Roman" panose="02020603050405020304" pitchFamily="18" charset="0"/>
                <a:ea typeface="Times New Roman" panose="02020603050405020304" pitchFamily="18" charset="0"/>
              </a:rPr>
              <a:t>xếp</a:t>
            </a:r>
            <a:r>
              <a:rPr lang="en-US" sz="2400" dirty="0">
                <a:solidFill>
                  <a:srgbClr val="FF0000"/>
                </a:solidFill>
                <a:effectLst/>
                <a:latin typeface="Times New Roman" panose="02020603050405020304" pitchFamily="18" charset="0"/>
                <a:ea typeface="Times New Roman" panose="02020603050405020304" pitchFamily="18" charset="0"/>
              </a:rPr>
              <a:t>: Cu, Ag</a:t>
            </a:r>
            <a:endParaRPr lang="en-US" sz="3200" dirty="0">
              <a:solidFill>
                <a:srgbClr val="FF0000"/>
              </a:solidFill>
            </a:endParaRPr>
          </a:p>
        </p:txBody>
      </p:sp>
      <p:pic>
        <p:nvPicPr>
          <p:cNvPr id="8" name="Picture 7">
            <a:extLst>
              <a:ext uri="{FF2B5EF4-FFF2-40B4-BE49-F238E27FC236}">
                <a16:creationId xmlns:a16="http://schemas.microsoft.com/office/drawing/2014/main" id="{81564F4E-04B2-4DA5-8882-E390EA8A9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063" y="2041454"/>
            <a:ext cx="2565532" cy="2775093"/>
          </a:xfrm>
          <a:prstGeom prst="rect">
            <a:avLst/>
          </a:prstGeom>
        </p:spPr>
      </p:pic>
      <p:pic>
        <p:nvPicPr>
          <p:cNvPr id="10" name="Picture 9">
            <a:extLst>
              <a:ext uri="{FF2B5EF4-FFF2-40B4-BE49-F238E27FC236}">
                <a16:creationId xmlns:a16="http://schemas.microsoft.com/office/drawing/2014/main" id="{04C93522-4E24-4DE9-845F-840775B7D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985" y="2041453"/>
            <a:ext cx="2538355" cy="2775093"/>
          </a:xfrm>
          <a:prstGeom prst="rect">
            <a:avLst/>
          </a:prstGeom>
        </p:spPr>
      </p:pic>
      <p:sp>
        <p:nvSpPr>
          <p:cNvPr id="14" name="TextBox 13">
            <a:extLst>
              <a:ext uri="{FF2B5EF4-FFF2-40B4-BE49-F238E27FC236}">
                <a16:creationId xmlns:a16="http://schemas.microsoft.com/office/drawing/2014/main" id="{01DB8424-5B97-4928-B919-B7E93A88A167}"/>
              </a:ext>
            </a:extLst>
          </p:cNvPr>
          <p:cNvSpPr txBox="1"/>
          <p:nvPr/>
        </p:nvSpPr>
        <p:spPr>
          <a:xfrm>
            <a:off x="759791" y="4975196"/>
            <a:ext cx="6096001" cy="1200329"/>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nitrat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lam,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750FBA8-8D0F-43A3-B0C4-96853BC8C89B}"/>
              </a:ext>
            </a:extLst>
          </p:cNvPr>
          <p:cNvSpPr txBox="1"/>
          <p:nvPr/>
        </p:nvSpPr>
        <p:spPr>
          <a:xfrm>
            <a:off x="1387156" y="6246982"/>
            <a:ext cx="4841270" cy="461665"/>
          </a:xfrm>
          <a:prstGeom prst="rect">
            <a:avLst/>
          </a:prstGeom>
          <a:noFill/>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Cu + 2AgNO</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VNI-Times"/>
                <a:ea typeface="Times New Roman" panose="02020603050405020304" pitchFamily="18" charset="0"/>
                <a:cs typeface="Times New Roman" panose="02020603050405020304" pitchFamily="18" charset="0"/>
                <a:sym typeface="Wingdings" panose="05000000000000000000" pitchFamily="2" charset="2"/>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Cu(NO</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+ 2Ag</a:t>
            </a:r>
            <a:endParaRPr lang="en-US" sz="2400" dirty="0">
              <a:effectLst/>
              <a:latin typeface="VNI-Times"/>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0B420EB-C3BD-4392-94F3-367423EC2499}"/>
              </a:ext>
            </a:extLst>
          </p:cNvPr>
          <p:cNvPicPr>
            <a:picLocks noChangeAspect="1"/>
          </p:cNvPicPr>
          <p:nvPr/>
        </p:nvPicPr>
        <p:blipFill>
          <a:blip r:embed="rId5"/>
          <a:stretch>
            <a:fillRect/>
          </a:stretch>
        </p:blipFill>
        <p:spPr>
          <a:xfrm>
            <a:off x="8191347" y="2041453"/>
            <a:ext cx="2143968" cy="2775093"/>
          </a:xfrm>
          <a:prstGeom prst="rect">
            <a:avLst/>
          </a:prstGeom>
        </p:spPr>
      </p:pic>
      <p:sp>
        <p:nvSpPr>
          <p:cNvPr id="18" name="TextBox 17">
            <a:extLst>
              <a:ext uri="{FF2B5EF4-FFF2-40B4-BE49-F238E27FC236}">
                <a16:creationId xmlns:a16="http://schemas.microsoft.com/office/drawing/2014/main" id="{AE742A73-BA25-41E1-B184-6C5515FF4B2C}"/>
              </a:ext>
            </a:extLst>
          </p:cNvPr>
          <p:cNvSpPr txBox="1"/>
          <p:nvPr/>
        </p:nvSpPr>
        <p:spPr>
          <a:xfrm>
            <a:off x="7343448" y="4975196"/>
            <a:ext cx="4602746" cy="830997"/>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(II) </a:t>
            </a:r>
            <a:r>
              <a:rPr lang="en-US" sz="2400" dirty="0" err="1">
                <a:latin typeface="Times New Roman" panose="02020603050405020304" pitchFamily="18" charset="0"/>
                <a:cs typeface="Times New Roman" panose="02020603050405020304" pitchFamily="18" charset="0"/>
              </a:rPr>
              <a:t>sunfat</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9" name="TextBox 18">
            <a:extLst>
              <a:ext uri="{FF2B5EF4-FFF2-40B4-BE49-F238E27FC236}">
                <a16:creationId xmlns:a16="http://schemas.microsoft.com/office/drawing/2014/main" id="{5E0EA447-7483-4544-AA6E-08A05B057F44}"/>
              </a:ext>
            </a:extLst>
          </p:cNvPr>
          <p:cNvSpPr txBox="1"/>
          <p:nvPr/>
        </p:nvSpPr>
        <p:spPr>
          <a:xfrm>
            <a:off x="3597125" y="1636467"/>
            <a:ext cx="499988" cy="369332"/>
          </a:xfrm>
          <a:prstGeom prst="rect">
            <a:avLst/>
          </a:prstGeom>
          <a:noFill/>
        </p:spPr>
        <p:txBody>
          <a:bodyPr wrap="square" rtlCol="0">
            <a:spAutoFit/>
          </a:bodyPr>
          <a:lstStyle/>
          <a:p>
            <a:r>
              <a:rPr lang="en-US" dirty="0"/>
              <a:t>(1)</a:t>
            </a:r>
          </a:p>
        </p:txBody>
      </p:sp>
      <p:sp>
        <p:nvSpPr>
          <p:cNvPr id="20" name="TextBox 19">
            <a:extLst>
              <a:ext uri="{FF2B5EF4-FFF2-40B4-BE49-F238E27FC236}">
                <a16:creationId xmlns:a16="http://schemas.microsoft.com/office/drawing/2014/main" id="{96D44013-A4BA-4C3D-891D-FFCBF19EC358}"/>
              </a:ext>
            </a:extLst>
          </p:cNvPr>
          <p:cNvSpPr txBox="1"/>
          <p:nvPr/>
        </p:nvSpPr>
        <p:spPr>
          <a:xfrm>
            <a:off x="8458200" y="1621050"/>
            <a:ext cx="499988" cy="369332"/>
          </a:xfrm>
          <a:prstGeom prst="rect">
            <a:avLst/>
          </a:prstGeom>
          <a:noFill/>
        </p:spPr>
        <p:txBody>
          <a:bodyPr wrap="square" rtlCol="0">
            <a:spAutoFit/>
          </a:bodyPr>
          <a:lstStyle/>
          <a:p>
            <a:r>
              <a:rPr lang="en-US" dirty="0"/>
              <a:t>(1)</a:t>
            </a:r>
          </a:p>
        </p:txBody>
      </p:sp>
      <p:sp>
        <p:nvSpPr>
          <p:cNvPr id="21" name="TextBox 20">
            <a:extLst>
              <a:ext uri="{FF2B5EF4-FFF2-40B4-BE49-F238E27FC236}">
                <a16:creationId xmlns:a16="http://schemas.microsoft.com/office/drawing/2014/main" id="{563C340F-ABE9-401E-926F-79C34DF53E1B}"/>
              </a:ext>
            </a:extLst>
          </p:cNvPr>
          <p:cNvSpPr txBox="1"/>
          <p:nvPr/>
        </p:nvSpPr>
        <p:spPr>
          <a:xfrm>
            <a:off x="9628238" y="1621050"/>
            <a:ext cx="499988"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53695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CCF8E-4B63-4CB4-B707-B23E58174C3C}"/>
              </a:ext>
            </a:extLst>
          </p:cNvPr>
          <p:cNvPicPr>
            <a:picLocks noChangeAspect="1"/>
          </p:cNvPicPr>
          <p:nvPr/>
        </p:nvPicPr>
        <p:blipFill>
          <a:blip r:embed="rId2"/>
          <a:stretch>
            <a:fillRect/>
          </a:stretch>
        </p:blipFill>
        <p:spPr>
          <a:xfrm>
            <a:off x="161815" y="190501"/>
            <a:ext cx="1714500" cy="1714500"/>
          </a:xfrm>
          <a:prstGeom prst="rect">
            <a:avLst/>
          </a:prstGeom>
        </p:spPr>
      </p:pic>
      <p:sp>
        <p:nvSpPr>
          <p:cNvPr id="3" name="Rectangle: Rounded Corners 2">
            <a:extLst>
              <a:ext uri="{FF2B5EF4-FFF2-40B4-BE49-F238E27FC236}">
                <a16:creationId xmlns:a16="http://schemas.microsoft.com/office/drawing/2014/main" id="{50AC81B1-10D9-4AD6-BBB1-07BA2F718D6E}"/>
              </a:ext>
            </a:extLst>
          </p:cNvPr>
          <p:cNvSpPr/>
          <p:nvPr/>
        </p:nvSpPr>
        <p:spPr>
          <a:xfrm>
            <a:off x="1876314" y="617683"/>
            <a:ext cx="8763111"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TN3: </a:t>
            </a:r>
            <a:r>
              <a:rPr lang="en-US" sz="2400" dirty="0">
                <a:solidFill>
                  <a:schemeClr val="tx1"/>
                </a:solidFill>
                <a:latin typeface="Times New Roman" panose="02020603050405020304" pitchFamily="18" charset="0"/>
                <a:cs typeface="Times New Roman" panose="02020603050405020304" pitchFamily="18" charset="0"/>
              </a:rPr>
              <a:t>Cho </a:t>
            </a:r>
            <a:r>
              <a:rPr lang="en-US" sz="2400" dirty="0" err="1">
                <a:solidFill>
                  <a:schemeClr val="tx1"/>
                </a:solidFill>
                <a:latin typeface="Times New Roman" panose="02020603050405020304" pitchFamily="18" charset="0"/>
                <a:cs typeface="Times New Roman" panose="02020603050405020304" pitchFamily="18" charset="0"/>
              </a:rPr>
              <a:t>đinh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axit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sunfuric</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838DB73-EC99-4633-963E-AC326DE8EB15}"/>
              </a:ext>
            </a:extLst>
          </p:cNvPr>
          <p:cNvSpPr txBox="1"/>
          <p:nvPr/>
        </p:nvSpPr>
        <p:spPr>
          <a:xfrm>
            <a:off x="7343448" y="5908336"/>
            <a:ext cx="4238952" cy="461665"/>
          </a:xfrm>
          <a:prstGeom prst="rect">
            <a:avLst/>
          </a:prstGeom>
          <a:noFill/>
        </p:spPr>
        <p:txBody>
          <a:bodyPr wrap="square">
            <a:spAutoFit/>
          </a:bodyPr>
          <a:lstStyle/>
          <a:p>
            <a:pPr marL="285750" indent="-285750">
              <a:buFont typeface="Wingdings" panose="05000000000000000000" pitchFamily="2" charset="2"/>
              <a:buChar char="à"/>
            </a:pPr>
            <a:r>
              <a:rPr lang="en-US" sz="2400" dirty="0">
                <a:solidFill>
                  <a:srgbClr val="FF0000"/>
                </a:solidFill>
                <a:effectLst/>
                <a:latin typeface="Times New Roman" panose="02020603050405020304" pitchFamily="18" charset="0"/>
                <a:ea typeface="Times New Roman" panose="02020603050405020304" pitchFamily="18" charset="0"/>
              </a:rPr>
              <a:t> Ta </a:t>
            </a:r>
            <a:r>
              <a:rPr lang="en-US" sz="2400" dirty="0" err="1">
                <a:solidFill>
                  <a:srgbClr val="FF0000"/>
                </a:solidFill>
                <a:effectLst/>
                <a:latin typeface="Times New Roman" panose="02020603050405020304" pitchFamily="18" charset="0"/>
                <a:ea typeface="Times New Roman" panose="02020603050405020304" pitchFamily="18" charset="0"/>
              </a:rPr>
              <a:t>xếp</a:t>
            </a:r>
            <a:r>
              <a:rPr lang="en-US" sz="2400" dirty="0">
                <a:solidFill>
                  <a:srgbClr val="FF0000"/>
                </a:solidFill>
                <a:effectLst/>
                <a:latin typeface="Times New Roman" panose="02020603050405020304" pitchFamily="18" charset="0"/>
                <a:ea typeface="Times New Roman" panose="02020603050405020304" pitchFamily="18" charset="0"/>
              </a:rPr>
              <a:t>: Fe, H, Cu</a:t>
            </a:r>
            <a:endParaRPr lang="en-US" sz="3200" dirty="0">
              <a:solidFill>
                <a:srgbClr val="FF0000"/>
              </a:solidFill>
            </a:endParaRPr>
          </a:p>
        </p:txBody>
      </p:sp>
      <p:sp>
        <p:nvSpPr>
          <p:cNvPr id="5" name="TextBox 4">
            <a:extLst>
              <a:ext uri="{FF2B5EF4-FFF2-40B4-BE49-F238E27FC236}">
                <a16:creationId xmlns:a16="http://schemas.microsoft.com/office/drawing/2014/main" id="{C959B223-EEA7-472A-994F-77669762E7D3}"/>
              </a:ext>
            </a:extLst>
          </p:cNvPr>
          <p:cNvSpPr txBox="1"/>
          <p:nvPr/>
        </p:nvSpPr>
        <p:spPr>
          <a:xfrm>
            <a:off x="759791" y="4975196"/>
            <a:ext cx="6096001" cy="83099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axit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sunfuric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A2BBB62-C73D-4C2F-9E4F-3A9DC85594B2}"/>
              </a:ext>
            </a:extLst>
          </p:cNvPr>
          <p:cNvSpPr txBox="1"/>
          <p:nvPr/>
        </p:nvSpPr>
        <p:spPr>
          <a:xfrm>
            <a:off x="1387156" y="6009484"/>
            <a:ext cx="4841270" cy="461665"/>
          </a:xfrm>
          <a:prstGeom prst="rect">
            <a:avLst/>
          </a:prstGeom>
          <a:noFill/>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 + H</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SO</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VNI-Times"/>
                <a:ea typeface="Times New Roman" panose="02020603050405020304" pitchFamily="18" charset="0"/>
                <a:cs typeface="Times New Roman" panose="02020603050405020304" pitchFamily="18" charset="0"/>
                <a:sym typeface="Wingdings" panose="05000000000000000000" pitchFamily="2" charset="2"/>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FeSO</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H</a:t>
            </a:r>
            <a:r>
              <a:rPr lang="en-US"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aseline="-25000" dirty="0">
              <a:effectLst/>
              <a:latin typeface="VNI-Times"/>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8F6B551-B9DA-4AC0-BDC4-59C0C6E7642F}"/>
              </a:ext>
            </a:extLst>
          </p:cNvPr>
          <p:cNvSpPr txBox="1"/>
          <p:nvPr/>
        </p:nvSpPr>
        <p:spPr>
          <a:xfrm>
            <a:off x="7343448" y="4975196"/>
            <a:ext cx="4602746" cy="830997"/>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axit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sunfuric</a:t>
            </a:r>
            <a:endParaRPr lang="en-US" sz="2400" dirty="0"/>
          </a:p>
        </p:txBody>
      </p:sp>
      <p:sp>
        <p:nvSpPr>
          <p:cNvPr id="8" name="TextBox 7">
            <a:extLst>
              <a:ext uri="{FF2B5EF4-FFF2-40B4-BE49-F238E27FC236}">
                <a16:creationId xmlns:a16="http://schemas.microsoft.com/office/drawing/2014/main" id="{F0CCBE5C-4BA1-4E4E-9834-C5A49B14AF24}"/>
              </a:ext>
            </a:extLst>
          </p:cNvPr>
          <p:cNvSpPr txBox="1"/>
          <p:nvPr/>
        </p:nvSpPr>
        <p:spPr>
          <a:xfrm>
            <a:off x="3435200" y="1636467"/>
            <a:ext cx="499988" cy="369332"/>
          </a:xfrm>
          <a:prstGeom prst="rect">
            <a:avLst/>
          </a:prstGeom>
          <a:noFill/>
        </p:spPr>
        <p:txBody>
          <a:bodyPr wrap="square" rtlCol="0">
            <a:spAutoFit/>
          </a:bodyPr>
          <a:lstStyle/>
          <a:p>
            <a:r>
              <a:rPr lang="en-US" dirty="0"/>
              <a:t>(1)</a:t>
            </a:r>
          </a:p>
        </p:txBody>
      </p:sp>
      <p:sp>
        <p:nvSpPr>
          <p:cNvPr id="9" name="TextBox 8">
            <a:extLst>
              <a:ext uri="{FF2B5EF4-FFF2-40B4-BE49-F238E27FC236}">
                <a16:creationId xmlns:a16="http://schemas.microsoft.com/office/drawing/2014/main" id="{EE884133-F059-4701-9F6C-9901FC3A3BC2}"/>
              </a:ext>
            </a:extLst>
          </p:cNvPr>
          <p:cNvSpPr txBox="1"/>
          <p:nvPr/>
        </p:nvSpPr>
        <p:spPr>
          <a:xfrm>
            <a:off x="8458200" y="1621050"/>
            <a:ext cx="499988" cy="369332"/>
          </a:xfrm>
          <a:prstGeom prst="rect">
            <a:avLst/>
          </a:prstGeom>
          <a:noFill/>
        </p:spPr>
        <p:txBody>
          <a:bodyPr wrap="square" rtlCol="0">
            <a:spAutoFit/>
          </a:bodyPr>
          <a:lstStyle/>
          <a:p>
            <a:r>
              <a:rPr lang="en-US" dirty="0"/>
              <a:t>(1)</a:t>
            </a:r>
          </a:p>
        </p:txBody>
      </p:sp>
      <p:sp>
        <p:nvSpPr>
          <p:cNvPr id="10" name="TextBox 9">
            <a:extLst>
              <a:ext uri="{FF2B5EF4-FFF2-40B4-BE49-F238E27FC236}">
                <a16:creationId xmlns:a16="http://schemas.microsoft.com/office/drawing/2014/main" id="{1C3B7470-8BE6-424D-AAFE-723F084F7FEB}"/>
              </a:ext>
            </a:extLst>
          </p:cNvPr>
          <p:cNvSpPr txBox="1"/>
          <p:nvPr/>
        </p:nvSpPr>
        <p:spPr>
          <a:xfrm>
            <a:off x="9628238" y="1621050"/>
            <a:ext cx="499988" cy="369332"/>
          </a:xfrm>
          <a:prstGeom prst="rect">
            <a:avLst/>
          </a:prstGeom>
          <a:noFill/>
        </p:spPr>
        <p:txBody>
          <a:bodyPr wrap="square" rtlCol="0">
            <a:spAutoFit/>
          </a:bodyPr>
          <a:lstStyle/>
          <a:p>
            <a:r>
              <a:rPr lang="en-US" dirty="0"/>
              <a:t>(2)</a:t>
            </a:r>
          </a:p>
        </p:txBody>
      </p:sp>
      <p:pic>
        <p:nvPicPr>
          <p:cNvPr id="12" name="Picture 11">
            <a:extLst>
              <a:ext uri="{FF2B5EF4-FFF2-40B4-BE49-F238E27FC236}">
                <a16:creationId xmlns:a16="http://schemas.microsoft.com/office/drawing/2014/main" id="{EAE0F5C4-74D4-437D-9A99-0E3ECE986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902" y="2085906"/>
            <a:ext cx="2070206" cy="2686188"/>
          </a:xfrm>
          <a:prstGeom prst="rect">
            <a:avLst/>
          </a:prstGeom>
        </p:spPr>
      </p:pic>
      <p:pic>
        <p:nvPicPr>
          <p:cNvPr id="14" name="Picture 13">
            <a:extLst>
              <a:ext uri="{FF2B5EF4-FFF2-40B4-BE49-F238E27FC236}">
                <a16:creationId xmlns:a16="http://schemas.microsoft.com/office/drawing/2014/main" id="{ACF2EAF4-F747-415D-BF24-AB15F07AF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282" y="2085906"/>
            <a:ext cx="2323190" cy="2686188"/>
          </a:xfrm>
          <a:prstGeom prst="rect">
            <a:avLst/>
          </a:prstGeom>
        </p:spPr>
      </p:pic>
      <p:pic>
        <p:nvPicPr>
          <p:cNvPr id="15" name="Picture 14">
            <a:extLst>
              <a:ext uri="{FF2B5EF4-FFF2-40B4-BE49-F238E27FC236}">
                <a16:creationId xmlns:a16="http://schemas.microsoft.com/office/drawing/2014/main" id="{4F4AC06D-15C2-41C7-B04B-0D3B08D409A8}"/>
              </a:ext>
            </a:extLst>
          </p:cNvPr>
          <p:cNvPicPr>
            <a:picLocks noChangeAspect="1"/>
          </p:cNvPicPr>
          <p:nvPr/>
        </p:nvPicPr>
        <p:blipFill>
          <a:blip r:embed="rId5"/>
          <a:stretch>
            <a:fillRect/>
          </a:stretch>
        </p:blipFill>
        <p:spPr>
          <a:xfrm>
            <a:off x="8205624" y="2085906"/>
            <a:ext cx="2148051" cy="2707627"/>
          </a:xfrm>
          <a:prstGeom prst="rect">
            <a:avLst/>
          </a:prstGeom>
        </p:spPr>
      </p:pic>
    </p:spTree>
    <p:extLst>
      <p:ext uri="{BB962C8B-B14F-4D97-AF65-F5344CB8AC3E}">
        <p14:creationId xmlns:p14="http://schemas.microsoft.com/office/powerpoint/2010/main" val="26643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70D652-123B-42DA-B66E-4FA8D5E733E3}"/>
              </a:ext>
            </a:extLst>
          </p:cNvPr>
          <p:cNvPicPr>
            <a:picLocks noChangeAspect="1"/>
          </p:cNvPicPr>
          <p:nvPr/>
        </p:nvPicPr>
        <p:blipFill>
          <a:blip r:embed="rId4"/>
          <a:stretch>
            <a:fillRect/>
          </a:stretch>
        </p:blipFill>
        <p:spPr>
          <a:xfrm>
            <a:off x="161815" y="190501"/>
            <a:ext cx="1714500" cy="1714500"/>
          </a:xfrm>
          <a:prstGeom prst="rect">
            <a:avLst/>
          </a:prstGeom>
        </p:spPr>
      </p:pic>
      <p:sp>
        <p:nvSpPr>
          <p:cNvPr id="3" name="Rectangle: Rounded Corners 2">
            <a:extLst>
              <a:ext uri="{FF2B5EF4-FFF2-40B4-BE49-F238E27FC236}">
                <a16:creationId xmlns:a16="http://schemas.microsoft.com/office/drawing/2014/main" id="{0819BF8D-888A-40AB-960A-D12B8BAA0F4B}"/>
              </a:ext>
            </a:extLst>
          </p:cNvPr>
          <p:cNvSpPr/>
          <p:nvPr/>
        </p:nvSpPr>
        <p:spPr>
          <a:xfrm>
            <a:off x="1876314" y="617683"/>
            <a:ext cx="6610461"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TN4: </a:t>
            </a:r>
            <a:r>
              <a:rPr lang="en-US" sz="2400" dirty="0">
                <a:solidFill>
                  <a:schemeClr val="tx1"/>
                </a:solidFill>
                <a:latin typeface="Times New Roman" panose="02020603050405020304" pitchFamily="18" charset="0"/>
                <a:cs typeface="Times New Roman" panose="02020603050405020304" pitchFamily="18" charset="0"/>
              </a:rPr>
              <a:t>Cho </a:t>
            </a:r>
            <a:r>
              <a:rPr lang="en-US" sz="2400" dirty="0" err="1">
                <a:solidFill>
                  <a:schemeClr val="tx1"/>
                </a:solidFill>
                <a:latin typeface="Times New Roman" panose="02020603050405020304" pitchFamily="18" charset="0"/>
                <a:cs typeface="Times New Roman" panose="02020603050405020304" pitchFamily="18" charset="0"/>
              </a:rPr>
              <a:t>đinh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natri</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4" name="Reaction of Sodium and Water">
            <a:hlinkClick r:id="" action="ppaction://media"/>
            <a:extLst>
              <a:ext uri="{FF2B5EF4-FFF2-40B4-BE49-F238E27FC236}">
                <a16:creationId xmlns:a16="http://schemas.microsoft.com/office/drawing/2014/main" id="{F276F108-1903-4AD3-8FBA-D40B8FFDA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6313" y="149977"/>
            <a:ext cx="8744061" cy="6558045"/>
          </a:xfrm>
          <a:prstGeom prst="rect">
            <a:avLst/>
          </a:prstGeom>
        </p:spPr>
      </p:pic>
    </p:spTree>
    <p:extLst>
      <p:ext uri="{BB962C8B-B14F-4D97-AF65-F5344CB8AC3E}">
        <p14:creationId xmlns:p14="http://schemas.microsoft.com/office/powerpoint/2010/main" val="68147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ABFB3-6CEF-4152-9836-0D5597C13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281" y="1689077"/>
            <a:ext cx="8877913" cy="3479846"/>
          </a:xfrm>
          <a:prstGeom prst="rect">
            <a:avLst/>
          </a:prstGeom>
        </p:spPr>
      </p:pic>
      <p:pic>
        <p:nvPicPr>
          <p:cNvPr id="4" name="Picture 3">
            <a:extLst>
              <a:ext uri="{FF2B5EF4-FFF2-40B4-BE49-F238E27FC236}">
                <a16:creationId xmlns:a16="http://schemas.microsoft.com/office/drawing/2014/main" id="{30C220B8-B8BB-474C-8485-0ED0D3A3A27B}"/>
              </a:ext>
            </a:extLst>
          </p:cNvPr>
          <p:cNvPicPr>
            <a:picLocks noChangeAspect="1"/>
          </p:cNvPicPr>
          <p:nvPr/>
        </p:nvPicPr>
        <p:blipFill>
          <a:blip r:embed="rId3"/>
          <a:stretch>
            <a:fillRect/>
          </a:stretch>
        </p:blipFill>
        <p:spPr>
          <a:xfrm>
            <a:off x="161815" y="190501"/>
            <a:ext cx="1714500" cy="1714500"/>
          </a:xfrm>
          <a:prstGeom prst="rect">
            <a:avLst/>
          </a:prstGeom>
        </p:spPr>
      </p:pic>
      <p:sp>
        <p:nvSpPr>
          <p:cNvPr id="5" name="Rectangle: Rounded Corners 4">
            <a:extLst>
              <a:ext uri="{FF2B5EF4-FFF2-40B4-BE49-F238E27FC236}">
                <a16:creationId xmlns:a16="http://schemas.microsoft.com/office/drawing/2014/main" id="{DB5D7060-BB31-4852-BEB9-CAC9D683DB80}"/>
              </a:ext>
            </a:extLst>
          </p:cNvPr>
          <p:cNvSpPr/>
          <p:nvPr/>
        </p:nvSpPr>
        <p:spPr>
          <a:xfrm>
            <a:off x="1876314" y="617683"/>
            <a:ext cx="6610461"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TN4: </a:t>
            </a:r>
            <a:r>
              <a:rPr lang="en-US" sz="2400" dirty="0">
                <a:solidFill>
                  <a:schemeClr val="tx1"/>
                </a:solidFill>
                <a:latin typeface="Times New Roman" panose="02020603050405020304" pitchFamily="18" charset="0"/>
                <a:cs typeface="Times New Roman" panose="02020603050405020304" pitchFamily="18" charset="0"/>
              </a:rPr>
              <a:t>Cho </a:t>
            </a:r>
            <a:r>
              <a:rPr lang="en-US" sz="2400" dirty="0" err="1">
                <a:solidFill>
                  <a:schemeClr val="tx1"/>
                </a:solidFill>
                <a:latin typeface="Times New Roman" panose="02020603050405020304" pitchFamily="18" charset="0"/>
                <a:cs typeface="Times New Roman" panose="02020603050405020304" pitchFamily="18" charset="0"/>
              </a:rPr>
              <a:t>đinh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natri</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10B5A77-299F-48F9-83E1-4FAA2E9C8465}"/>
              </a:ext>
            </a:extLst>
          </p:cNvPr>
          <p:cNvSpPr txBox="1"/>
          <p:nvPr/>
        </p:nvSpPr>
        <p:spPr>
          <a:xfrm>
            <a:off x="3741761" y="5409320"/>
            <a:ext cx="4238952" cy="830997"/>
          </a:xfrm>
          <a:prstGeom prst="rect">
            <a:avLst/>
          </a:prstGeom>
          <a:noFill/>
        </p:spPr>
        <p:txBody>
          <a:bodyPr wrap="square">
            <a:spAutoFit/>
          </a:bodyPr>
          <a:lstStyle/>
          <a:p>
            <a:pPr marL="285750" indent="-285750">
              <a:buFont typeface="Wingdings" panose="05000000000000000000" pitchFamily="2" charset="2"/>
              <a:buChar char="à"/>
            </a:pPr>
            <a:r>
              <a:rPr lang="pt-BR" sz="2400" dirty="0">
                <a:solidFill>
                  <a:srgbClr val="FF0000"/>
                </a:solidFill>
                <a:effectLst/>
                <a:latin typeface="Times New Roman" panose="02020603050405020304" pitchFamily="18" charset="0"/>
                <a:ea typeface="Times New Roman" panose="02020603050405020304" pitchFamily="18" charset="0"/>
              </a:rPr>
              <a:t> Na hoạt động mạnh hơn </a:t>
            </a:r>
            <a:r>
              <a:rPr lang="pt-BR" sz="2400" dirty="0">
                <a:solidFill>
                  <a:srgbClr val="FF0000"/>
                </a:solidFill>
                <a:latin typeface="Times New Roman" panose="02020603050405020304" pitchFamily="18" charset="0"/>
                <a:ea typeface="Times New Roman" panose="02020603050405020304" pitchFamily="18" charset="0"/>
              </a:rPr>
              <a:t>Fe</a:t>
            </a:r>
            <a:r>
              <a:rPr lang="pt-BR" sz="2400" dirty="0">
                <a:solidFill>
                  <a:srgbClr val="FF0000"/>
                </a:solidFill>
                <a:effectLst/>
                <a:latin typeface="Times New Roman" panose="02020603050405020304" pitchFamily="18" charset="0"/>
                <a:ea typeface="Times New Roman" panose="02020603050405020304" pitchFamily="18" charset="0"/>
              </a:rPr>
              <a:t>. </a:t>
            </a:r>
          </a:p>
          <a:p>
            <a:pPr marL="285750" indent="-285750">
              <a:buFont typeface="Wingdings" panose="05000000000000000000" pitchFamily="2" charset="2"/>
              <a:buChar char="à"/>
            </a:pPr>
            <a:r>
              <a:rPr lang="en-US" sz="2400" dirty="0">
                <a:solidFill>
                  <a:srgbClr val="FF0000"/>
                </a:solidFill>
                <a:effectLst/>
                <a:latin typeface="Times New Roman" panose="02020603050405020304" pitchFamily="18" charset="0"/>
                <a:ea typeface="Times New Roman" panose="02020603050405020304" pitchFamily="18" charset="0"/>
              </a:rPr>
              <a:t> Ta </a:t>
            </a:r>
            <a:r>
              <a:rPr lang="en-US" sz="2400" dirty="0" err="1">
                <a:solidFill>
                  <a:srgbClr val="FF0000"/>
                </a:solidFill>
                <a:effectLst/>
                <a:latin typeface="Times New Roman" panose="02020603050405020304" pitchFamily="18" charset="0"/>
                <a:ea typeface="Times New Roman" panose="02020603050405020304" pitchFamily="18" charset="0"/>
              </a:rPr>
              <a:t>xếp</a:t>
            </a:r>
            <a:r>
              <a:rPr lang="en-US" sz="2400" dirty="0">
                <a:solidFill>
                  <a:srgbClr val="FF0000"/>
                </a:solidFill>
                <a:effectLst/>
                <a:latin typeface="Times New Roman" panose="02020603050405020304" pitchFamily="18" charset="0"/>
                <a:ea typeface="Times New Roman" panose="02020603050405020304" pitchFamily="18" charset="0"/>
              </a:rPr>
              <a:t>: Na, Fe</a:t>
            </a:r>
            <a:endParaRPr lang="en-US" sz="3200" dirty="0">
              <a:solidFill>
                <a:srgbClr val="FF0000"/>
              </a:solidFill>
            </a:endParaRPr>
          </a:p>
        </p:txBody>
      </p:sp>
    </p:spTree>
    <p:extLst>
      <p:ext uri="{BB962C8B-B14F-4D97-AF65-F5344CB8AC3E}">
        <p14:creationId xmlns:p14="http://schemas.microsoft.com/office/powerpoint/2010/main" val="8929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57307-9878-486C-A146-333D3D950EEE}"/>
              </a:ext>
            </a:extLst>
          </p:cNvPr>
          <p:cNvSpPr txBox="1"/>
          <p:nvPr/>
        </p:nvSpPr>
        <p:spPr>
          <a:xfrm>
            <a:off x="438150" y="387626"/>
            <a:ext cx="11525250" cy="954107"/>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II. DÃY HOẠT ĐỘNG HÓA HỌC CỦA KIM LOẠI ĐƯỢC XÂY DỰNG NHƯ THẾ NÀO?</a:t>
            </a:r>
          </a:p>
        </p:txBody>
      </p:sp>
      <p:pic>
        <p:nvPicPr>
          <p:cNvPr id="3" name="Picture 2">
            <a:extLst>
              <a:ext uri="{FF2B5EF4-FFF2-40B4-BE49-F238E27FC236}">
                <a16:creationId xmlns:a16="http://schemas.microsoft.com/office/drawing/2014/main" id="{E8C76B01-01F1-4F5B-B2C5-10399B0B793D}"/>
              </a:ext>
            </a:extLst>
          </p:cNvPr>
          <p:cNvPicPr>
            <a:picLocks noChangeAspect="1"/>
          </p:cNvPicPr>
          <p:nvPr/>
        </p:nvPicPr>
        <p:blipFill>
          <a:blip r:embed="rId2"/>
          <a:stretch>
            <a:fillRect/>
          </a:stretch>
        </p:blipFill>
        <p:spPr>
          <a:xfrm>
            <a:off x="828675" y="1678484"/>
            <a:ext cx="1866900" cy="1866900"/>
          </a:xfrm>
          <a:prstGeom prst="rect">
            <a:avLst/>
          </a:prstGeom>
        </p:spPr>
      </p:pic>
      <p:sp>
        <p:nvSpPr>
          <p:cNvPr id="4" name="TextBox 3">
            <a:extLst>
              <a:ext uri="{FF2B5EF4-FFF2-40B4-BE49-F238E27FC236}">
                <a16:creationId xmlns:a16="http://schemas.microsoft.com/office/drawing/2014/main" id="{A13D7475-585B-41ED-9023-C6A3CE098554}"/>
              </a:ext>
            </a:extLst>
          </p:cNvPr>
          <p:cNvSpPr txBox="1"/>
          <p:nvPr/>
        </p:nvSpPr>
        <p:spPr>
          <a:xfrm>
            <a:off x="2695575" y="1678484"/>
            <a:ext cx="2209800" cy="584775"/>
          </a:xfrm>
          <a:prstGeom prst="rect">
            <a:avLst/>
          </a:prstGeom>
          <a:noFill/>
        </p:spPr>
        <p:txBody>
          <a:bodyPr wrap="square">
            <a:spAutoFit/>
          </a:bodyPr>
          <a:lstStyle/>
          <a:p>
            <a:pPr algn="ctr"/>
            <a:r>
              <a:rPr lang="en-US" sz="3200" b="1" dirty="0" err="1">
                <a:solidFill>
                  <a:srgbClr val="FFC000"/>
                </a:solidFill>
                <a:latin typeface="Times New Roman" panose="02020603050405020304" pitchFamily="18" charset="0"/>
                <a:cs typeface="Times New Roman" panose="02020603050405020304" pitchFamily="18" charset="0"/>
              </a:rPr>
              <a:t>Đặt</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vấn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đề</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894BFDC0-E75C-4034-BEEE-1FD37E4AE384}"/>
              </a:ext>
            </a:extLst>
          </p:cNvPr>
          <p:cNvCxnSpPr>
            <a:cxnSpLocks/>
          </p:cNvCxnSpPr>
          <p:nvPr/>
        </p:nvCxnSpPr>
        <p:spPr>
          <a:xfrm>
            <a:off x="2886075" y="2373809"/>
            <a:ext cx="1924050" cy="0"/>
          </a:xfrm>
          <a:prstGeom prst="line">
            <a:avLst/>
          </a:prstGeom>
        </p:spPr>
        <p:style>
          <a:lnRef idx="3">
            <a:schemeClr val="accent5"/>
          </a:lnRef>
          <a:fillRef idx="0">
            <a:schemeClr val="accent5"/>
          </a:fillRef>
          <a:effectRef idx="2">
            <a:schemeClr val="accent5"/>
          </a:effectRef>
          <a:fontRef idx="minor">
            <a:schemeClr val="tx1"/>
          </a:fontRef>
        </p:style>
      </p:cxnSp>
      <p:sp>
        <p:nvSpPr>
          <p:cNvPr id="6" name="TextBox 5">
            <a:extLst>
              <a:ext uri="{FF2B5EF4-FFF2-40B4-BE49-F238E27FC236}">
                <a16:creationId xmlns:a16="http://schemas.microsoft.com/office/drawing/2014/main" id="{F8687A5A-5152-425C-A053-8A7B0C942651}"/>
              </a:ext>
            </a:extLst>
          </p:cNvPr>
          <p:cNvSpPr txBox="1"/>
          <p:nvPr/>
        </p:nvSpPr>
        <p:spPr>
          <a:xfrm>
            <a:off x="2771775" y="2474893"/>
            <a:ext cx="7896225"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Cu, Fe, Ag, Na.</a:t>
            </a:r>
          </a:p>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F53799B-E8AB-470D-934C-E6669961BC18}"/>
              </a:ext>
            </a:extLst>
          </p:cNvPr>
          <p:cNvSpPr txBox="1"/>
          <p:nvPr/>
        </p:nvSpPr>
        <p:spPr>
          <a:xfrm>
            <a:off x="2695574" y="4024695"/>
            <a:ext cx="3400425" cy="584775"/>
          </a:xfrm>
          <a:prstGeom prst="rect">
            <a:avLst/>
          </a:prstGeom>
          <a:noFill/>
        </p:spPr>
        <p:txBody>
          <a:bodyPr wrap="square">
            <a:spAutoFit/>
          </a:bodyPr>
          <a:lstStyle/>
          <a:p>
            <a:pPr algn="ctr"/>
            <a:r>
              <a:rPr lang="en-US" sz="3200" b="1" dirty="0" err="1">
                <a:solidFill>
                  <a:srgbClr val="FFC000"/>
                </a:solidFill>
                <a:latin typeface="Times New Roman" panose="02020603050405020304" pitchFamily="18" charset="0"/>
                <a:cs typeface="Times New Roman" panose="02020603050405020304" pitchFamily="18" charset="0"/>
              </a:rPr>
              <a:t>Giải</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quyết</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vấn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đề</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D41532B6-BA75-49F1-8EB5-69FA9E2EBC95}"/>
              </a:ext>
            </a:extLst>
          </p:cNvPr>
          <p:cNvCxnSpPr>
            <a:cxnSpLocks/>
          </p:cNvCxnSpPr>
          <p:nvPr/>
        </p:nvCxnSpPr>
        <p:spPr>
          <a:xfrm>
            <a:off x="2886075" y="4720020"/>
            <a:ext cx="3028950" cy="0"/>
          </a:xfrm>
          <a:prstGeom prst="line">
            <a:avLst/>
          </a:prstGeom>
        </p:spPr>
        <p:style>
          <a:lnRef idx="3">
            <a:schemeClr val="accent5"/>
          </a:lnRef>
          <a:fillRef idx="0">
            <a:schemeClr val="accent5"/>
          </a:fillRef>
          <a:effectRef idx="2">
            <a:schemeClr val="accent5"/>
          </a:effectRef>
          <a:fontRef idx="minor">
            <a:schemeClr val="tx1"/>
          </a:fontRef>
        </p:style>
      </p:cxnSp>
      <p:sp>
        <p:nvSpPr>
          <p:cNvPr id="15" name="TextBox 14">
            <a:extLst>
              <a:ext uri="{FF2B5EF4-FFF2-40B4-BE49-F238E27FC236}">
                <a16:creationId xmlns:a16="http://schemas.microsoft.com/office/drawing/2014/main" id="{233CD038-C139-4CD8-9CBA-9596BEACE952}"/>
              </a:ext>
            </a:extLst>
          </p:cNvPr>
          <p:cNvSpPr txBox="1"/>
          <p:nvPr/>
        </p:nvSpPr>
        <p:spPr>
          <a:xfrm>
            <a:off x="2771774" y="4913293"/>
            <a:ext cx="7896225"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Na, Fe, </a:t>
            </a:r>
            <a:r>
              <a:rPr lang="en-US" sz="2800" dirty="0">
                <a:solidFill>
                  <a:srgbClr val="FF0000"/>
                </a:solidFill>
                <a:latin typeface="Times New Roman" panose="02020603050405020304" pitchFamily="18" charset="0"/>
                <a:cs typeface="Times New Roman" panose="02020603050405020304" pitchFamily="18" charset="0"/>
              </a:rPr>
              <a:t>(H)</a:t>
            </a:r>
            <a:r>
              <a:rPr lang="en-US" sz="2800" dirty="0">
                <a:latin typeface="Times New Roman" panose="02020603050405020304" pitchFamily="18" charset="0"/>
                <a:cs typeface="Times New Roman" panose="02020603050405020304" pitchFamily="18" charset="0"/>
              </a:rPr>
              <a:t>, Cu, Ag</a:t>
            </a:r>
          </a:p>
        </p:txBody>
      </p:sp>
      <p:pic>
        <p:nvPicPr>
          <p:cNvPr id="16" name="Picture 2" descr="KẾT QUẢ THI NGOẠI NGỮ">
            <a:extLst>
              <a:ext uri="{FF2B5EF4-FFF2-40B4-BE49-F238E27FC236}">
                <a16:creationId xmlns:a16="http://schemas.microsoft.com/office/drawing/2014/main" id="{DB1FD634-36F3-48DF-9E66-60F0B914E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97" y="4024695"/>
            <a:ext cx="1606627"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0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F89EE0-5282-4CA4-B2E0-36FE801E9B7A}"/>
              </a:ext>
            </a:extLst>
          </p:cNvPr>
          <p:cNvSpPr txBox="1"/>
          <p:nvPr/>
        </p:nvSpPr>
        <p:spPr>
          <a:xfrm>
            <a:off x="1657350" y="3150783"/>
            <a:ext cx="9258299" cy="556434"/>
          </a:xfrm>
          <a:prstGeom prst="rect">
            <a:avLst/>
          </a:prstGeom>
          <a:noFill/>
        </p:spPr>
        <p:txBody>
          <a:bodyPr wrap="square">
            <a:spAutoFit/>
          </a:bodyPr>
          <a:lstStyle/>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K, Na, Ba, Ca, Mg, Al, Zn, Fe, Sn, Pb,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Cu, Hg, Ag, Pt, Au.</a:t>
            </a:r>
            <a:endParaRPr lang="en-US" sz="2400" dirty="0">
              <a:effectLst/>
              <a:latin typeface="VNI-Times"/>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84BFB08-DA43-4DB9-9AD9-80B9890B5750}"/>
              </a:ext>
            </a:extLst>
          </p:cNvPr>
          <p:cNvSpPr txBox="1"/>
          <p:nvPr/>
        </p:nvSpPr>
        <p:spPr>
          <a:xfrm>
            <a:off x="438150" y="387626"/>
            <a:ext cx="11525250" cy="954107"/>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II. DÃY HOẠT ĐỘNG HÓA HỌC CỦA KIM LOẠI ĐƯỢC XÂY DỰNG NHƯ THẾ NÀO?</a:t>
            </a:r>
          </a:p>
        </p:txBody>
      </p:sp>
      <p:sp>
        <p:nvSpPr>
          <p:cNvPr id="5" name="TextBox 4">
            <a:extLst>
              <a:ext uri="{FF2B5EF4-FFF2-40B4-BE49-F238E27FC236}">
                <a16:creationId xmlns:a16="http://schemas.microsoft.com/office/drawing/2014/main" id="{6283ED20-4CE4-4D16-B1E2-25574F537B7F}"/>
              </a:ext>
            </a:extLst>
          </p:cNvPr>
          <p:cNvSpPr txBox="1"/>
          <p:nvPr/>
        </p:nvSpPr>
        <p:spPr>
          <a:xfrm>
            <a:off x="552450" y="1466850"/>
            <a:ext cx="2390775"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1.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Thí</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nghiệm</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20E9675-CD91-4C6B-9153-6B3568275054}"/>
              </a:ext>
            </a:extLst>
          </p:cNvPr>
          <p:cNvSpPr txBox="1"/>
          <p:nvPr/>
        </p:nvSpPr>
        <p:spPr>
          <a:xfrm>
            <a:off x="552449" y="2219325"/>
            <a:ext cx="7210426"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Dãy</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hóa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kim</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loại</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70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433F9A-D4CD-4681-A34B-29214868224E}"/>
              </a:ext>
            </a:extLst>
          </p:cNvPr>
          <p:cNvSpPr txBox="1"/>
          <p:nvPr/>
        </p:nvSpPr>
        <p:spPr>
          <a:xfrm>
            <a:off x="438150" y="387626"/>
            <a:ext cx="11525250" cy="523220"/>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III. Ý NGHĨA CỦA DÃY HOẠT ĐỘNG HÓA HỌC CỦA KIM LOẠI</a:t>
            </a:r>
          </a:p>
        </p:txBody>
      </p:sp>
      <p:sp>
        <p:nvSpPr>
          <p:cNvPr id="3" name="TextBox 2">
            <a:extLst>
              <a:ext uri="{FF2B5EF4-FFF2-40B4-BE49-F238E27FC236}">
                <a16:creationId xmlns:a16="http://schemas.microsoft.com/office/drawing/2014/main" id="{A90825AE-55F3-48E9-B510-83727B9B2D84}"/>
              </a:ext>
            </a:extLst>
          </p:cNvPr>
          <p:cNvSpPr txBox="1"/>
          <p:nvPr/>
        </p:nvSpPr>
        <p:spPr>
          <a:xfrm>
            <a:off x="1666875" y="3217458"/>
            <a:ext cx="9258299" cy="556434"/>
          </a:xfrm>
          <a:prstGeom prst="rect">
            <a:avLst/>
          </a:prstGeom>
          <a:noFill/>
        </p:spPr>
        <p:txBody>
          <a:bodyPr wrap="square">
            <a:spAutoFit/>
          </a:bodyPr>
          <a:lstStyle/>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K, Na, Ba, Ca, Mg, Al, Zn, Fe, Sn, Pb,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Cu, Hg, Ag, Pt, Au.</a:t>
            </a:r>
            <a:endParaRPr lang="en-US" sz="2400" dirty="0">
              <a:effectLst/>
              <a:latin typeface="VNI-Times"/>
              <a:ea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8A02002D-31CB-4700-B7D6-A8EDEDBCEBAB}"/>
              </a:ext>
            </a:extLst>
          </p:cNvPr>
          <p:cNvCxnSpPr/>
          <p:nvPr/>
        </p:nvCxnSpPr>
        <p:spPr>
          <a:xfrm>
            <a:off x="1752600" y="4019550"/>
            <a:ext cx="87058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5CE1A918-D119-48EE-8CF1-9698DF452CAC}"/>
              </a:ext>
            </a:extLst>
          </p:cNvPr>
          <p:cNvSpPr txBox="1"/>
          <p:nvPr/>
        </p:nvSpPr>
        <p:spPr>
          <a:xfrm>
            <a:off x="1354931" y="4400550"/>
            <a:ext cx="9691688" cy="523220"/>
          </a:xfrm>
          <a:prstGeom prst="rect">
            <a:avLst/>
          </a:prstGeom>
          <a:noFill/>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Mức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động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hóa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học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a:t>
            </a:r>
            <a:r>
              <a:rPr lang="en-US" sz="2800" i="1" dirty="0">
                <a:solidFill>
                  <a:srgbClr val="FF0000"/>
                </a:solidFill>
                <a:latin typeface="Times New Roman" panose="02020603050405020304" pitchFamily="18" charset="0"/>
                <a:cs typeface="Times New Roman" panose="02020603050405020304" pitchFamily="18" charset="0"/>
              </a:rPr>
              <a:t> KL </a:t>
            </a:r>
            <a:r>
              <a:rPr lang="en-US" sz="2800" b="1" i="1" dirty="0" err="1">
                <a:solidFill>
                  <a:srgbClr val="FF0000"/>
                </a:solidFill>
                <a:latin typeface="Times New Roman" panose="02020603050405020304" pitchFamily="18" charset="0"/>
                <a:cs typeface="Times New Roman" panose="02020603050405020304" pitchFamily="18" charset="0"/>
              </a:rPr>
              <a:t>giảm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dần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từ</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trái</a:t>
            </a:r>
            <a:r>
              <a:rPr lang="en-US" sz="2800" i="1" dirty="0">
                <a:solidFill>
                  <a:srgbClr val="FF0000"/>
                </a:solidFill>
                <a:latin typeface="Times New Roman" panose="02020603050405020304" pitchFamily="18" charset="0"/>
                <a:cs typeface="Times New Roman" panose="02020603050405020304" pitchFamily="18" charset="0"/>
              </a:rPr>
              <a:t> qua </a:t>
            </a:r>
            <a:r>
              <a:rPr lang="en-US" sz="2800" i="1" dirty="0" err="1">
                <a:solidFill>
                  <a:srgbClr val="FF0000"/>
                </a:solidFill>
                <a:latin typeface="Times New Roman" panose="02020603050405020304" pitchFamily="18" charset="0"/>
                <a:cs typeface="Times New Roman" panose="02020603050405020304" pitchFamily="18" charset="0"/>
              </a:rPr>
              <a:t>phải</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D336431E-A93C-47CE-A319-DCBC618C7DAE}"/>
              </a:ext>
            </a:extLst>
          </p:cNvPr>
          <p:cNvSpPr/>
          <p:nvPr/>
        </p:nvSpPr>
        <p:spPr>
          <a:xfrm rot="5400000">
            <a:off x="2624330" y="1908767"/>
            <a:ext cx="247264" cy="1990725"/>
          </a:xfrm>
          <a:prstGeom prst="leftBrace">
            <a:avLst>
              <a:gd name="adj1" fmla="val 68613"/>
              <a:gd name="adj2" fmla="val 525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4B9EAF48-EF1A-4A3F-8FA4-7140B5EB7EC1}"/>
              </a:ext>
            </a:extLst>
          </p:cNvPr>
          <p:cNvSpPr txBox="1"/>
          <p:nvPr/>
        </p:nvSpPr>
        <p:spPr>
          <a:xfrm>
            <a:off x="1354931" y="1590064"/>
            <a:ext cx="2971800" cy="954107"/>
          </a:xfrm>
          <a:prstGeom prst="rect">
            <a:avLst/>
          </a:prstGeom>
          <a:noFill/>
        </p:spPr>
        <p:txBody>
          <a:bodyPr wrap="square" rtlCol="0">
            <a:spAutoFit/>
          </a:bodyPr>
          <a:lstStyle/>
          <a:p>
            <a:r>
              <a:rPr lang="en-US" sz="2800" i="1" dirty="0">
                <a:solidFill>
                  <a:srgbClr val="00B050"/>
                </a:solidFill>
                <a:latin typeface="Times New Roman" panose="02020603050405020304" pitchFamily="18" charset="0"/>
                <a:cs typeface="Times New Roman" panose="02020603050405020304" pitchFamily="18" charset="0"/>
              </a:rPr>
              <a:t>Tac </a:t>
            </a:r>
            <a:r>
              <a:rPr lang="en-US" sz="2800" i="1" dirty="0" err="1">
                <a:solidFill>
                  <a:srgbClr val="00B050"/>
                </a:solidFill>
                <a:latin typeface="Times New Roman" panose="02020603050405020304" pitchFamily="18" charset="0"/>
                <a:cs typeface="Times New Roman" panose="02020603050405020304" pitchFamily="18" charset="0"/>
              </a:rPr>
              <a:t>dụng</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với</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nước</a:t>
            </a:r>
            <a:r>
              <a:rPr lang="en-US" sz="2800" i="1" dirty="0">
                <a:solidFill>
                  <a:srgbClr val="00B050"/>
                </a:solidFill>
                <a:latin typeface="Times New Roman" panose="02020603050405020304" pitchFamily="18" charset="0"/>
                <a:cs typeface="Times New Roman" panose="02020603050405020304" pitchFamily="18" charset="0"/>
              </a:rPr>
              <a:t> ở </a:t>
            </a:r>
            <a:r>
              <a:rPr lang="en-US" sz="2800" i="1" dirty="0" err="1">
                <a:solidFill>
                  <a:srgbClr val="00B050"/>
                </a:solidFill>
                <a:latin typeface="Times New Roman" panose="02020603050405020304" pitchFamily="18" charset="0"/>
                <a:cs typeface="Times New Roman" panose="02020603050405020304" pitchFamily="18" charset="0"/>
              </a:rPr>
              <a:t>điều</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kiện</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thường</a:t>
            </a:r>
            <a:endParaRPr lang="en-US" sz="2800" i="1" dirty="0">
              <a:solidFill>
                <a:srgbClr val="00B050"/>
              </a:solidFill>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id="{BEF61EA2-8BBB-4CB7-8435-5A5D14D5D21C}"/>
              </a:ext>
            </a:extLst>
          </p:cNvPr>
          <p:cNvSpPr/>
          <p:nvPr/>
        </p:nvSpPr>
        <p:spPr>
          <a:xfrm rot="16200000">
            <a:off x="4276040" y="2654141"/>
            <a:ext cx="372846" cy="5419728"/>
          </a:xfrm>
          <a:prstGeom prst="leftBrace">
            <a:avLst>
              <a:gd name="adj1" fmla="val 35944"/>
              <a:gd name="adj2" fmla="val 5281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185114F-1A77-4F0F-9127-01249A74BC3C}"/>
              </a:ext>
            </a:extLst>
          </p:cNvPr>
          <p:cNvSpPr txBox="1"/>
          <p:nvPr/>
        </p:nvSpPr>
        <p:spPr>
          <a:xfrm>
            <a:off x="1819275" y="5705475"/>
            <a:ext cx="5286375" cy="954107"/>
          </a:xfrm>
          <a:prstGeom prst="rect">
            <a:avLst/>
          </a:prstGeom>
          <a:noFill/>
        </p:spPr>
        <p:txBody>
          <a:bodyPr wrap="square" rtlCol="0">
            <a:spAutoFit/>
          </a:bodyPr>
          <a:lstStyle/>
          <a:p>
            <a:pPr algn="ctr"/>
            <a:r>
              <a:rPr lang="en-US" sz="2800" i="1" dirty="0" err="1">
                <a:solidFill>
                  <a:srgbClr val="7030A0"/>
                </a:solidFill>
                <a:latin typeface="Times New Roman" panose="02020603050405020304" pitchFamily="18" charset="0"/>
                <a:cs typeface="Times New Roman" panose="02020603050405020304" pitchFamily="18" charset="0"/>
              </a:rPr>
              <a:t>Tác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dụng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với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axit</a:t>
            </a:r>
            <a:r>
              <a:rPr lang="en-US" sz="2800" i="1" dirty="0">
                <a:solidFill>
                  <a:srgbClr val="7030A0"/>
                </a:solidFill>
                <a:latin typeface="Times New Roman" panose="02020603050405020304" pitchFamily="18" charset="0"/>
                <a:cs typeface="Times New Roman" panose="02020603050405020304" pitchFamily="18" charset="0"/>
              </a:rPr>
              <a:t> (HCl, H</a:t>
            </a:r>
            <a:r>
              <a:rPr lang="en-US" sz="2800" i="1" baseline="-25000" dirty="0">
                <a:solidFill>
                  <a:srgbClr val="7030A0"/>
                </a:solidFill>
                <a:latin typeface="Times New Roman" panose="02020603050405020304" pitchFamily="18" charset="0"/>
                <a:cs typeface="Times New Roman" panose="02020603050405020304" pitchFamily="18" charset="0"/>
              </a:rPr>
              <a:t>2</a:t>
            </a:r>
            <a:r>
              <a:rPr lang="en-US" sz="2800" i="1" dirty="0">
                <a:solidFill>
                  <a:srgbClr val="7030A0"/>
                </a:solidFill>
                <a:latin typeface="Times New Roman" panose="02020603050405020304" pitchFamily="18" charset="0"/>
                <a:cs typeface="Times New Roman" panose="02020603050405020304" pitchFamily="18" charset="0"/>
              </a:rPr>
              <a:t>SO</a:t>
            </a:r>
            <a:r>
              <a:rPr lang="en-US" sz="2800" i="1" baseline="-25000" dirty="0">
                <a:solidFill>
                  <a:srgbClr val="7030A0"/>
                </a:solidFill>
                <a:latin typeface="Times New Roman" panose="02020603050405020304" pitchFamily="18" charset="0"/>
                <a:cs typeface="Times New Roman" panose="02020603050405020304" pitchFamily="18" charset="0"/>
              </a:rPr>
              <a:t>4</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giải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phóng</a:t>
            </a:r>
            <a:r>
              <a:rPr lang="en-US" sz="2800" i="1" dirty="0">
                <a:solidFill>
                  <a:srgbClr val="7030A0"/>
                </a:solidFill>
                <a:latin typeface="Times New Roman" panose="02020603050405020304" pitchFamily="18" charset="0"/>
                <a:cs typeface="Times New Roman" panose="02020603050405020304" pitchFamily="18" charset="0"/>
              </a:rPr>
              <a:t> H</a:t>
            </a:r>
            <a:r>
              <a:rPr lang="en-US" sz="2800" i="1" baseline="-25000" dirty="0">
                <a:solidFill>
                  <a:srgbClr val="7030A0"/>
                </a:solidFill>
                <a:latin typeface="Times New Roman" panose="02020603050405020304" pitchFamily="18" charset="0"/>
                <a:cs typeface="Times New Roman" panose="02020603050405020304" pitchFamily="18" charset="0"/>
              </a:rPr>
              <a:t>2</a:t>
            </a:r>
          </a:p>
        </p:txBody>
      </p:sp>
      <p:sp>
        <p:nvSpPr>
          <p:cNvPr id="11" name="Left Brace 10">
            <a:extLst>
              <a:ext uri="{FF2B5EF4-FFF2-40B4-BE49-F238E27FC236}">
                <a16:creationId xmlns:a16="http://schemas.microsoft.com/office/drawing/2014/main" id="{46901FA0-C7AC-4B00-A664-137250B7BD62}"/>
              </a:ext>
            </a:extLst>
          </p:cNvPr>
          <p:cNvSpPr/>
          <p:nvPr/>
        </p:nvSpPr>
        <p:spPr>
          <a:xfrm rot="5400000">
            <a:off x="7077268" y="-353421"/>
            <a:ext cx="247264" cy="6515102"/>
          </a:xfrm>
          <a:prstGeom prst="leftBrace">
            <a:avLst>
              <a:gd name="adj1" fmla="val 68613"/>
              <a:gd name="adj2" fmla="val 525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3F6C7E0A-20D4-4DD1-B46D-E237B735A340}"/>
              </a:ext>
            </a:extLst>
          </p:cNvPr>
          <p:cNvSpPr txBox="1"/>
          <p:nvPr/>
        </p:nvSpPr>
        <p:spPr>
          <a:xfrm>
            <a:off x="4924425" y="1590064"/>
            <a:ext cx="5076825" cy="954107"/>
          </a:xfrm>
          <a:prstGeom prst="rect">
            <a:avLst/>
          </a:prstGeom>
          <a:noFill/>
        </p:spPr>
        <p:txBody>
          <a:bodyPr wrap="square" rtlCol="0">
            <a:spAutoFit/>
          </a:bodyPr>
          <a:lstStyle/>
          <a:p>
            <a:pPr algn="ctr"/>
            <a:r>
              <a:rPr lang="en-US" sz="2800" i="1" dirty="0">
                <a:solidFill>
                  <a:srgbClr val="FFC000"/>
                </a:solidFill>
                <a:latin typeface="Times New Roman" panose="02020603050405020304" pitchFamily="18" charset="0"/>
                <a:cs typeface="Times New Roman" panose="02020603050405020304" pitchFamily="18" charset="0"/>
              </a:rPr>
              <a:t>KL </a:t>
            </a:r>
            <a:r>
              <a:rPr lang="en-US" sz="2800" i="1" dirty="0" err="1">
                <a:solidFill>
                  <a:srgbClr val="FFC000"/>
                </a:solidFill>
                <a:latin typeface="Times New Roman" panose="02020603050405020304" pitchFamily="18" charset="0"/>
                <a:cs typeface="Times New Roman" panose="02020603050405020304" pitchFamily="18" charset="0"/>
              </a:rPr>
              <a:t>đứng</a:t>
            </a:r>
            <a:r>
              <a:rPr lang="en-US" sz="2800" i="1" dirty="0">
                <a:solidFill>
                  <a:srgbClr val="FFC000"/>
                </a:solidFill>
                <a:latin typeface="Times New Roman" panose="02020603050405020304" pitchFamily="18" charset="0"/>
                <a:cs typeface="Times New Roman" panose="02020603050405020304" pitchFamily="18" charset="0"/>
              </a:rPr>
              <a:t> </a:t>
            </a:r>
            <a:r>
              <a:rPr lang="en-US" sz="2800" i="1" dirty="0" err="1">
                <a:solidFill>
                  <a:srgbClr val="FFC000"/>
                </a:solidFill>
                <a:latin typeface="Times New Roman" panose="02020603050405020304" pitchFamily="18" charset="0"/>
                <a:cs typeface="Times New Roman" panose="02020603050405020304" pitchFamily="18" charset="0"/>
              </a:rPr>
              <a:t>trước</a:t>
            </a:r>
            <a:r>
              <a:rPr lang="en-US" sz="2800" i="1" dirty="0">
                <a:solidFill>
                  <a:srgbClr val="FFC000"/>
                </a:solidFill>
                <a:latin typeface="Times New Roman" panose="02020603050405020304" pitchFamily="18" charset="0"/>
                <a:cs typeface="Times New Roman" panose="02020603050405020304" pitchFamily="18" charset="0"/>
              </a:rPr>
              <a:t> </a:t>
            </a:r>
            <a:r>
              <a:rPr lang="en-US" sz="2800" i="1" dirty="0" err="1">
                <a:solidFill>
                  <a:srgbClr val="FFC000"/>
                </a:solidFill>
                <a:latin typeface="Times New Roman" panose="02020603050405020304" pitchFamily="18" charset="0"/>
                <a:cs typeface="Times New Roman" panose="02020603050405020304" pitchFamily="18" charset="0"/>
              </a:rPr>
              <a:t>đẩy</a:t>
            </a:r>
            <a:r>
              <a:rPr lang="en-US" sz="2800" i="1" dirty="0">
                <a:solidFill>
                  <a:srgbClr val="FFC000"/>
                </a:solidFill>
                <a:latin typeface="Times New Roman" panose="02020603050405020304" pitchFamily="18" charset="0"/>
                <a:cs typeface="Times New Roman" panose="02020603050405020304" pitchFamily="18" charset="0"/>
              </a:rPr>
              <a:t> KL </a:t>
            </a:r>
            <a:r>
              <a:rPr lang="en-US" sz="2800" i="1" dirty="0" err="1">
                <a:solidFill>
                  <a:srgbClr val="FFC000"/>
                </a:solidFill>
                <a:latin typeface="Times New Roman" panose="02020603050405020304" pitchFamily="18" charset="0"/>
                <a:cs typeface="Times New Roman" panose="02020603050405020304" pitchFamily="18" charset="0"/>
              </a:rPr>
              <a:t>đứng</a:t>
            </a:r>
            <a:r>
              <a:rPr lang="en-US" sz="2800" i="1" dirty="0">
                <a:solidFill>
                  <a:srgbClr val="FFC000"/>
                </a:solidFill>
                <a:latin typeface="Times New Roman" panose="02020603050405020304" pitchFamily="18" charset="0"/>
                <a:cs typeface="Times New Roman" panose="02020603050405020304" pitchFamily="18" charset="0"/>
              </a:rPr>
              <a:t> </a:t>
            </a:r>
            <a:r>
              <a:rPr lang="en-US" sz="2800" i="1" dirty="0" err="1">
                <a:solidFill>
                  <a:srgbClr val="FFC000"/>
                </a:solidFill>
                <a:latin typeface="Times New Roman" panose="02020603050405020304" pitchFamily="18" charset="0"/>
                <a:cs typeface="Times New Roman" panose="02020603050405020304" pitchFamily="18" charset="0"/>
              </a:rPr>
              <a:t>sau</a:t>
            </a:r>
            <a:r>
              <a:rPr lang="en-US" sz="2800" i="1" dirty="0">
                <a:solidFill>
                  <a:srgbClr val="FFC000"/>
                </a:solidFill>
                <a:latin typeface="Times New Roman" panose="02020603050405020304" pitchFamily="18" charset="0"/>
                <a:cs typeface="Times New Roman" panose="02020603050405020304" pitchFamily="18" charset="0"/>
              </a:rPr>
              <a:t> ra </a:t>
            </a:r>
            <a:r>
              <a:rPr lang="en-US" sz="2800" i="1" dirty="0" err="1">
                <a:solidFill>
                  <a:srgbClr val="FFC000"/>
                </a:solidFill>
                <a:latin typeface="Times New Roman" panose="02020603050405020304" pitchFamily="18" charset="0"/>
                <a:cs typeface="Times New Roman" panose="02020603050405020304" pitchFamily="18" charset="0"/>
              </a:rPr>
              <a:t>khỏi</a:t>
            </a:r>
            <a:r>
              <a:rPr lang="en-US" sz="2800" i="1" dirty="0">
                <a:solidFill>
                  <a:srgbClr val="FFC000"/>
                </a:solidFill>
                <a:latin typeface="Times New Roman" panose="02020603050405020304" pitchFamily="18" charset="0"/>
                <a:cs typeface="Times New Roman" panose="02020603050405020304" pitchFamily="18" charset="0"/>
              </a:rPr>
              <a:t> dung </a:t>
            </a:r>
            <a:r>
              <a:rPr lang="en-US" sz="2800" i="1" dirty="0" err="1">
                <a:solidFill>
                  <a:srgbClr val="FFC000"/>
                </a:solidFill>
                <a:latin typeface="Times New Roman" panose="02020603050405020304" pitchFamily="18" charset="0"/>
                <a:cs typeface="Times New Roman" panose="02020603050405020304" pitchFamily="18" charset="0"/>
              </a:rPr>
              <a:t>dịch</a:t>
            </a:r>
            <a:r>
              <a:rPr lang="en-US" sz="2800" i="1" dirty="0">
                <a:solidFill>
                  <a:srgbClr val="FFC000"/>
                </a:solidFill>
                <a:latin typeface="Times New Roman" panose="02020603050405020304" pitchFamily="18" charset="0"/>
                <a:cs typeface="Times New Roman" panose="02020603050405020304" pitchFamily="18" charset="0"/>
              </a:rPr>
              <a:t> </a:t>
            </a:r>
            <a:r>
              <a:rPr lang="en-US" sz="2800" i="1" dirty="0" err="1">
                <a:solidFill>
                  <a:srgbClr val="FFC000"/>
                </a:solidFill>
                <a:latin typeface="Times New Roman" panose="02020603050405020304" pitchFamily="18" charset="0"/>
                <a:cs typeface="Times New Roman" panose="02020603050405020304" pitchFamily="18" charset="0"/>
              </a:rPr>
              <a:t>muối</a:t>
            </a:r>
            <a:endParaRPr lang="en-US" sz="2800" i="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65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p:bldP spid="9" grpId="0" animBg="1"/>
      <p:bldP spid="10"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510BA0-41C4-4A9B-9AAB-950CFE6A19F1}"/>
              </a:ext>
            </a:extLst>
          </p:cNvPr>
          <p:cNvSpPr txBox="1"/>
          <p:nvPr/>
        </p:nvSpPr>
        <p:spPr>
          <a:xfrm>
            <a:off x="438150" y="387626"/>
            <a:ext cx="11525250" cy="523220"/>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II. Ý NGHĨA CỦA DÃY HOẠT ĐỘNG HÓA HỌC CỦA KIM LOẠI</a:t>
            </a:r>
          </a:p>
        </p:txBody>
      </p:sp>
      <p:sp>
        <p:nvSpPr>
          <p:cNvPr id="4" name="TextBox 3">
            <a:extLst>
              <a:ext uri="{FF2B5EF4-FFF2-40B4-BE49-F238E27FC236}">
                <a16:creationId xmlns:a16="http://schemas.microsoft.com/office/drawing/2014/main" id="{268664BF-C5A4-4747-B9E8-7FEFD6F29EB0}"/>
              </a:ext>
            </a:extLst>
          </p:cNvPr>
          <p:cNvSpPr txBox="1"/>
          <p:nvPr/>
        </p:nvSpPr>
        <p:spPr>
          <a:xfrm>
            <a:off x="723900" y="1321514"/>
            <a:ext cx="10953749" cy="3901196"/>
          </a:xfrm>
          <a:prstGeom prst="rect">
            <a:avLst/>
          </a:prstGeom>
          <a:noFill/>
        </p:spPr>
        <p:txBody>
          <a:bodyPr wrap="square">
            <a:spAutoFit/>
          </a:bodyPr>
          <a:lstStyle/>
          <a:p>
            <a:pPr marL="0" marR="0" algn="just">
              <a:lnSpc>
                <a:spcPct val="150000"/>
              </a:lnSpc>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Mức độ hoạt động hóa học của các kim loại giảm dần từ trái sang phải.</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Kim loại đứng trước Mg phản ứng với nước ở điều kiện thường tạo thành kiềm và giải phóng khí H</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Kim loại đứng trước H phản ứng với một số axit(HCl</a:t>
            </a:r>
            <a:r>
              <a:rPr lang="it-IT" sz="2800">
                <a:effectLst/>
                <a:latin typeface="Times New Roman" panose="02020603050405020304" pitchFamily="18" charset="0"/>
                <a:ea typeface="Times New Roman" panose="02020603050405020304" pitchFamily="18" charset="0"/>
                <a:cs typeface="Times New Roman" panose="02020603050405020304" pitchFamily="18" charset="0"/>
              </a:rPr>
              <a:t>, H</a:t>
            </a:r>
            <a:r>
              <a:rPr lang="it-IT"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a:effectLst/>
                <a:latin typeface="Times New Roman" panose="02020603050405020304" pitchFamily="18" charset="0"/>
                <a:ea typeface="Times New Roman" panose="02020603050405020304" pitchFamily="18" charset="0"/>
                <a:cs typeface="Times New Roman" panose="02020603050405020304" pitchFamily="18" charset="0"/>
              </a:rPr>
              <a:t>SO</a:t>
            </a:r>
            <a:r>
              <a:rPr lang="it-IT" sz="2800" baseline="-25000">
                <a:effectLst/>
                <a:latin typeface="Times New Roman" panose="02020603050405020304" pitchFamily="18" charset="0"/>
                <a:ea typeface="Times New Roman" panose="02020603050405020304" pitchFamily="18" charset="0"/>
                <a:cs typeface="Times New Roman" panose="02020603050405020304" pitchFamily="18" charset="0"/>
              </a:rPr>
              <a:t>4 loãng</a:t>
            </a:r>
            <a:r>
              <a:rPr lang="it-IT"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giải phóng khí H</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I-Times"/>
              <a:ea typeface="Times New Roman" panose="02020603050405020304" pitchFamily="18" charset="0"/>
              <a:cs typeface="Times New Roman" panose="02020603050405020304" pitchFamily="18" charset="0"/>
            </a:endParaRPr>
          </a:p>
          <a:p>
            <a:pPr algn="just">
              <a:lnSpc>
                <a:spcPct val="150000"/>
              </a:lnSpc>
            </a:pPr>
            <a:r>
              <a:rPr lang="it-IT" sz="2800" dirty="0">
                <a:effectLst/>
                <a:latin typeface="Times New Roman" panose="02020603050405020304" pitchFamily="18" charset="0"/>
                <a:ea typeface="Times New Roman" panose="02020603050405020304" pitchFamily="18" charset="0"/>
              </a:rPr>
              <a:t>- Kim loại đứng trước ( trừ Na, K…) đẩy kim loại đứng sau ra khỏi muối. </a:t>
            </a:r>
            <a:endParaRPr lang="en-US" sz="2800" dirty="0"/>
          </a:p>
        </p:txBody>
      </p:sp>
    </p:spTree>
    <p:extLst>
      <p:ext uri="{BB962C8B-B14F-4D97-AF65-F5344CB8AC3E}">
        <p14:creationId xmlns:p14="http://schemas.microsoft.com/office/powerpoint/2010/main" val="2002799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19D720-E296-4733-8774-8335B9337CB0}"/>
              </a:ext>
            </a:extLst>
          </p:cNvPr>
          <p:cNvSpPr txBox="1"/>
          <p:nvPr/>
        </p:nvSpPr>
        <p:spPr>
          <a:xfrm>
            <a:off x="1257300" y="1346538"/>
            <a:ext cx="8820150" cy="4547527"/>
          </a:xfrm>
          <a:prstGeom prst="rect">
            <a:avLst/>
          </a:prstGeom>
          <a:noFill/>
        </p:spPr>
        <p:txBody>
          <a:bodyPr wrap="square">
            <a:spAutoFit/>
          </a:bodyPr>
          <a:lstStyle/>
          <a:p>
            <a:pPr marL="0" marR="0" algn="just">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1. Kim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loại</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những</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chất</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vật</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lí</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chung</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là</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b="1" dirty="0">
              <a:effectLst/>
              <a:latin typeface="VNI-Times"/>
              <a:ea typeface="Times New Roman" panose="02020603050405020304" pitchFamily="18" charset="0"/>
              <a:cs typeface="Times New Roman" panose="02020603050405020304" pitchFamily="18" charset="0"/>
            </a:endParaRPr>
          </a:p>
          <a:p>
            <a:pPr marL="0" marR="0" indent="10033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dẫn</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điện</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dẫn</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nhiệt</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indent="10033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b.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dẻo</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ánh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kim</a:t>
            </a:r>
            <a:endParaRPr lang="en-US" sz="2800" dirty="0">
              <a:effectLst/>
              <a:latin typeface="VNI-Times"/>
              <a:ea typeface="Times New Roman" panose="02020603050405020304" pitchFamily="18" charset="0"/>
              <a:cs typeface="Times New Roman" panose="02020603050405020304" pitchFamily="18" charset="0"/>
            </a:endParaRPr>
          </a:p>
          <a:p>
            <a:pPr marL="0" marR="0" indent="10033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c.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dẻo</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ánh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kim</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indent="10033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d.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dẻo</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dẫn</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điện</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dẫn</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nhiệt</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ánh</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kim</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2.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kim</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loại</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sau</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kim</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loai</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nào</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dẫn</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điện</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tốt</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nhất</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b="1"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  </a:t>
            </a:r>
            <a:r>
              <a:rPr lang="de-DE" sz="2800" dirty="0">
                <a:effectLst/>
                <a:latin typeface="Times New Roman" panose="02020603050405020304" pitchFamily="18" charset="0"/>
                <a:ea typeface="Times New Roman" panose="02020603050405020304" pitchFamily="18" charset="0"/>
                <a:cs typeface="Arial" panose="020B0604020202020204" pitchFamily="34" charset="0"/>
              </a:rPr>
              <a:t>Cu             b. Ag          c. Al            d. Au</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2F6ACC3-5551-4EA5-90C4-3D88994BF061}"/>
              </a:ext>
            </a:extLst>
          </p:cNvPr>
          <p:cNvSpPr txBox="1"/>
          <p:nvPr/>
        </p:nvSpPr>
        <p:spPr>
          <a:xfrm>
            <a:off x="3105150" y="630734"/>
            <a:ext cx="5486400" cy="523220"/>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LUYÊN TẬP – CỦNG CỐ</a:t>
            </a:r>
          </a:p>
        </p:txBody>
      </p:sp>
      <p:sp>
        <p:nvSpPr>
          <p:cNvPr id="5" name="Oval 4">
            <a:extLst>
              <a:ext uri="{FF2B5EF4-FFF2-40B4-BE49-F238E27FC236}">
                <a16:creationId xmlns:a16="http://schemas.microsoft.com/office/drawing/2014/main" id="{68320509-1FA6-422D-B999-1ADE4E151AC6}"/>
              </a:ext>
            </a:extLst>
          </p:cNvPr>
          <p:cNvSpPr/>
          <p:nvPr/>
        </p:nvSpPr>
        <p:spPr>
          <a:xfrm>
            <a:off x="2105025" y="4076700"/>
            <a:ext cx="5048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87D2429-0DE8-46D4-97CB-C8B22D415B50}"/>
              </a:ext>
            </a:extLst>
          </p:cNvPr>
          <p:cNvSpPr/>
          <p:nvPr/>
        </p:nvSpPr>
        <p:spPr>
          <a:xfrm>
            <a:off x="4086225" y="5322565"/>
            <a:ext cx="5048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10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EDDB86-DC77-4603-9A6B-9CA24338BC30}"/>
              </a:ext>
            </a:extLst>
          </p:cNvPr>
          <p:cNvSpPr/>
          <p:nvPr/>
        </p:nvSpPr>
        <p:spPr>
          <a:xfrm>
            <a:off x="2266123" y="1798298"/>
            <a:ext cx="4154556" cy="90724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xảy</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F351A2BD-52A0-457D-8B81-25342346FDF2}"/>
              </a:ext>
            </a:extLst>
          </p:cNvPr>
          <p:cNvSpPr txBox="1"/>
          <p:nvPr/>
        </p:nvSpPr>
        <p:spPr>
          <a:xfrm>
            <a:off x="795129" y="387626"/>
            <a:ext cx="8289235"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I. TÍNH CHẤT VẬT LÍ CHUNG CỦA KIM LOẠI</a:t>
            </a:r>
          </a:p>
        </p:txBody>
      </p:sp>
      <p:grpSp>
        <p:nvGrpSpPr>
          <p:cNvPr id="3" name="组合 127">
            <a:extLst>
              <a:ext uri="{FF2B5EF4-FFF2-40B4-BE49-F238E27FC236}">
                <a16:creationId xmlns:a16="http://schemas.microsoft.com/office/drawing/2014/main" id="{95C35087-0B80-4C24-A01F-098F122101D1}"/>
              </a:ext>
            </a:extLst>
          </p:cNvPr>
          <p:cNvGrpSpPr/>
          <p:nvPr/>
        </p:nvGrpSpPr>
        <p:grpSpPr>
          <a:xfrm>
            <a:off x="1066914" y="1490309"/>
            <a:ext cx="1556194" cy="1556194"/>
            <a:chOff x="6839012" y="2446144"/>
            <a:chExt cx="1556194" cy="1556194"/>
          </a:xfrm>
        </p:grpSpPr>
        <p:grpSp>
          <p:nvGrpSpPr>
            <p:cNvPr id="4" name="组合 128">
              <a:extLst>
                <a:ext uri="{FF2B5EF4-FFF2-40B4-BE49-F238E27FC236}">
                  <a16:creationId xmlns:a16="http://schemas.microsoft.com/office/drawing/2014/main" id="{FB37669D-8FBC-449C-990F-060B196EDE45}"/>
                </a:ext>
              </a:extLst>
            </p:cNvPr>
            <p:cNvGrpSpPr/>
            <p:nvPr/>
          </p:nvGrpSpPr>
          <p:grpSpPr>
            <a:xfrm>
              <a:off x="6839012" y="2446144"/>
              <a:ext cx="1556194" cy="1556194"/>
              <a:chOff x="3154508" y="1821271"/>
              <a:chExt cx="2785107" cy="2785102"/>
            </a:xfrm>
          </p:grpSpPr>
          <p:sp>
            <p:nvSpPr>
              <p:cNvPr id="6" name="Freeform 5">
                <a:extLst>
                  <a:ext uri="{FF2B5EF4-FFF2-40B4-BE49-F238E27FC236}">
                    <a16:creationId xmlns:a16="http://schemas.microsoft.com/office/drawing/2014/main" id="{4F4F4A3C-2737-4032-99DD-EA2D8CC87A7A}"/>
                  </a:ext>
                </a:extLst>
              </p:cNvPr>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7" name="Freeform 5">
                <a:extLst>
                  <a:ext uri="{FF2B5EF4-FFF2-40B4-BE49-F238E27FC236}">
                    <a16:creationId xmlns:a16="http://schemas.microsoft.com/office/drawing/2014/main" id="{590736DE-9F4C-452C-87D6-89768F542504}"/>
                  </a:ext>
                </a:extLst>
              </p:cNvPr>
              <p:cNvSpPr>
                <a:spLocks/>
              </p:cNvSpPr>
              <p:nvPr/>
            </p:nvSpPr>
            <p:spPr bwMode="auto">
              <a:xfrm rot="10800000">
                <a:off x="3447677" y="2114440"/>
                <a:ext cx="2198769" cy="2198764"/>
              </a:xfrm>
              <a:prstGeom prst="ellipse">
                <a:avLst/>
              </a:prstGeom>
              <a:solidFill>
                <a:schemeClr val="accent1">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5" name="Freeform 18">
              <a:extLst>
                <a:ext uri="{FF2B5EF4-FFF2-40B4-BE49-F238E27FC236}">
                  <a16:creationId xmlns:a16="http://schemas.microsoft.com/office/drawing/2014/main" id="{1B275B6D-38D6-405E-8CF6-D8DCDDF5B15B}"/>
                </a:ext>
              </a:extLst>
            </p:cNvPr>
            <p:cNvSpPr>
              <a:spLocks noChangeAspect="1" noEditPoints="1"/>
            </p:cNvSpPr>
            <p:nvPr/>
          </p:nvSpPr>
          <p:spPr bwMode="auto">
            <a:xfrm>
              <a:off x="7320015" y="285142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sp>
        <p:nvSpPr>
          <p:cNvPr id="9" name="Rectangle: Rounded Corners 8">
            <a:extLst>
              <a:ext uri="{FF2B5EF4-FFF2-40B4-BE49-F238E27FC236}">
                <a16:creationId xmlns:a16="http://schemas.microsoft.com/office/drawing/2014/main" id="{9729E629-D209-437B-887E-D04B33624A57}"/>
              </a:ext>
            </a:extLst>
          </p:cNvPr>
          <p:cNvSpPr/>
          <p:nvPr/>
        </p:nvSpPr>
        <p:spPr>
          <a:xfrm>
            <a:off x="992671" y="3475155"/>
            <a:ext cx="4154556" cy="907249"/>
          </a:xfrm>
          <a:prstGeom prst="roundRect">
            <a:avLst/>
          </a:prstGeom>
          <a:solidFill>
            <a:srgbClr val="92D050"/>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búa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phấn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263B8C3C-964D-49E9-8BA8-D883F5271123}"/>
              </a:ext>
            </a:extLst>
          </p:cNvPr>
          <p:cNvSpPr/>
          <p:nvPr/>
        </p:nvSpPr>
        <p:spPr>
          <a:xfrm>
            <a:off x="4629978" y="3062287"/>
            <a:ext cx="762000" cy="733425"/>
          </a:xfrm>
          <a:prstGeom prst="ellipse">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F0059EF-8F62-44E6-B0D7-A61513EEF656}"/>
              </a:ext>
            </a:extLst>
          </p:cNvPr>
          <p:cNvSpPr/>
          <p:nvPr/>
        </p:nvSpPr>
        <p:spPr>
          <a:xfrm>
            <a:off x="6180481" y="3475155"/>
            <a:ext cx="5018848" cy="907249"/>
          </a:xfrm>
          <a:prstGeom prst="roundRect">
            <a:avLst/>
          </a:prstGeom>
          <a:solidFill>
            <a:srgbClr val="FFC000"/>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búa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F577082F-D0A0-4A46-A990-61D3B51FE3ED}"/>
              </a:ext>
            </a:extLst>
          </p:cNvPr>
          <p:cNvSpPr/>
          <p:nvPr/>
        </p:nvSpPr>
        <p:spPr>
          <a:xfrm>
            <a:off x="10744087" y="3036902"/>
            <a:ext cx="762000" cy="733425"/>
          </a:xfrm>
          <a:prstGeom prst="ellipse">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381B798-EAE0-4809-BD72-3D2F24B83A7E}"/>
              </a:ext>
            </a:extLst>
          </p:cNvPr>
          <p:cNvSpPr txBox="1"/>
          <p:nvPr/>
        </p:nvSpPr>
        <p:spPr>
          <a:xfrm>
            <a:off x="1066913" y="4942271"/>
            <a:ext cx="4080314"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vụn</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F31CFF9-7536-4D79-9251-F587DAE8803C}"/>
              </a:ext>
            </a:extLst>
          </p:cNvPr>
          <p:cNvSpPr txBox="1"/>
          <p:nvPr/>
        </p:nvSpPr>
        <p:spPr>
          <a:xfrm>
            <a:off x="6452235" y="4942271"/>
            <a:ext cx="447533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endParaRPr lang="en-US" sz="28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A935624-566F-4717-96C5-11859E3E8779}"/>
              </a:ext>
            </a:extLst>
          </p:cNvPr>
          <p:cNvSpPr/>
          <p:nvPr/>
        </p:nvSpPr>
        <p:spPr>
          <a:xfrm>
            <a:off x="6472112" y="5797908"/>
            <a:ext cx="4475339" cy="785055"/>
          </a:xfrm>
          <a:prstGeom prst="roundRect">
            <a:avLst/>
          </a:prstGeom>
          <a:solidFill>
            <a:schemeClr val="bg1"/>
          </a:solid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3200" b="1"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3200" b="1"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dẻo</a:t>
            </a:r>
            <a:r>
              <a:rPr lang="en-US" sz="3200" dirty="0">
                <a:solidFill>
                  <a:srgbClr val="FFC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47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anim calcmode="lin" valueType="num">
                                      <p:cBhvr>
                                        <p:cTn id="16" dur="250" fill="hold"/>
                                        <p:tgtEl>
                                          <p:spTgt spid="9"/>
                                        </p:tgtEl>
                                        <p:attrNameLst>
                                          <p:attrName>ppt_x</p:attrName>
                                        </p:attrNameLst>
                                      </p:cBhvr>
                                      <p:tavLst>
                                        <p:tav tm="0">
                                          <p:val>
                                            <p:strVal val="#ppt_x"/>
                                          </p:val>
                                        </p:tav>
                                        <p:tav tm="100000">
                                          <p:val>
                                            <p:strVal val="#ppt_x"/>
                                          </p:val>
                                        </p:tav>
                                      </p:tavLst>
                                    </p:anim>
                                    <p:anim calcmode="lin" valueType="num">
                                      <p:cBhvr>
                                        <p:cTn id="17" dur="25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anim calcmode="lin" valueType="num">
                                      <p:cBhvr>
                                        <p:cTn id="21" dur="250" fill="hold"/>
                                        <p:tgtEl>
                                          <p:spTgt spid="10"/>
                                        </p:tgtEl>
                                        <p:attrNameLst>
                                          <p:attrName>ppt_x</p:attrName>
                                        </p:attrNameLst>
                                      </p:cBhvr>
                                      <p:tavLst>
                                        <p:tav tm="0">
                                          <p:val>
                                            <p:strVal val="#ppt_x"/>
                                          </p:val>
                                        </p:tav>
                                        <p:tav tm="100000">
                                          <p:val>
                                            <p:strVal val="#ppt_x"/>
                                          </p:val>
                                        </p:tav>
                                      </p:tavLst>
                                    </p:anim>
                                    <p:anim calcmode="lin" valueType="num">
                                      <p:cBhvr>
                                        <p:cTn id="22" dur="25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anim calcmode="lin" valueType="num">
                                      <p:cBhvr>
                                        <p:cTn id="26" dur="250" fill="hold"/>
                                        <p:tgtEl>
                                          <p:spTgt spid="11"/>
                                        </p:tgtEl>
                                        <p:attrNameLst>
                                          <p:attrName>ppt_x</p:attrName>
                                        </p:attrNameLst>
                                      </p:cBhvr>
                                      <p:tavLst>
                                        <p:tav tm="0">
                                          <p:val>
                                            <p:strVal val="#ppt_x"/>
                                          </p:val>
                                        </p:tav>
                                        <p:tav tm="100000">
                                          <p:val>
                                            <p:strVal val="#ppt_x"/>
                                          </p:val>
                                        </p:tav>
                                      </p:tavLst>
                                    </p:anim>
                                    <p:anim calcmode="lin" valueType="num">
                                      <p:cBhvr>
                                        <p:cTn id="27" dur="25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anim calcmode="lin" valueType="num">
                                      <p:cBhvr>
                                        <p:cTn id="31" dur="250" fill="hold"/>
                                        <p:tgtEl>
                                          <p:spTgt spid="12"/>
                                        </p:tgtEl>
                                        <p:attrNameLst>
                                          <p:attrName>ppt_x</p:attrName>
                                        </p:attrNameLst>
                                      </p:cBhvr>
                                      <p:tavLst>
                                        <p:tav tm="0">
                                          <p:val>
                                            <p:strVal val="#ppt_x"/>
                                          </p:val>
                                        </p:tav>
                                        <p:tav tm="100000">
                                          <p:val>
                                            <p:strVal val="#ppt_x"/>
                                          </p:val>
                                        </p:tav>
                                      </p:tavLst>
                                    </p:anim>
                                    <p:anim calcmode="lin" valueType="num">
                                      <p:cBhvr>
                                        <p:cTn id="32"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EEFB64-6FEC-4A31-BA26-A50A99D9BDB4}"/>
              </a:ext>
            </a:extLst>
          </p:cNvPr>
          <p:cNvSpPr txBox="1"/>
          <p:nvPr/>
        </p:nvSpPr>
        <p:spPr>
          <a:xfrm>
            <a:off x="3105150" y="630734"/>
            <a:ext cx="5486400" cy="523220"/>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LUYÊN TẬP – CỦNG CỐ</a:t>
            </a:r>
          </a:p>
        </p:txBody>
      </p:sp>
      <p:sp>
        <p:nvSpPr>
          <p:cNvPr id="4" name="TextBox 3">
            <a:extLst>
              <a:ext uri="{FF2B5EF4-FFF2-40B4-BE49-F238E27FC236}">
                <a16:creationId xmlns:a16="http://schemas.microsoft.com/office/drawing/2014/main" id="{4A49036E-DB77-4FDC-AD17-CE9C7B3DD8F8}"/>
              </a:ext>
            </a:extLst>
          </p:cNvPr>
          <p:cNvSpPr txBox="1"/>
          <p:nvPr/>
        </p:nvSpPr>
        <p:spPr>
          <a:xfrm>
            <a:off x="947737" y="1512064"/>
            <a:ext cx="10225088" cy="3901196"/>
          </a:xfrm>
          <a:prstGeom prst="rect">
            <a:avLst/>
          </a:prstGeom>
          <a:noFill/>
        </p:spPr>
        <p:txBody>
          <a:bodyPr wrap="square">
            <a:spAutoFit/>
          </a:bodyPr>
          <a:lstStyle/>
          <a:p>
            <a:pPr marL="0" marR="0" algn="just">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3.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Dãy</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kim</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loại</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được</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xếp</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theo</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chiều</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hoạt</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động</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học</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tăng</a:t>
            </a:r>
            <a:r>
              <a:rPr lang="en-US" sz="28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effectLst/>
                <a:latin typeface="Times New Roman" panose="02020603050405020304" pitchFamily="18" charset="0"/>
                <a:ea typeface="Times New Roman" panose="02020603050405020304" pitchFamily="18" charset="0"/>
                <a:cs typeface="Arial" panose="020B0604020202020204" pitchFamily="34" charset="0"/>
              </a:rPr>
              <a:t>dần</a:t>
            </a:r>
            <a:endParaRPr lang="en-US" sz="2800" b="1" dirty="0">
              <a:effectLst/>
              <a:latin typeface="VNI-Times"/>
              <a:ea typeface="Times New Roman" panose="02020603050405020304" pitchFamily="18" charset="0"/>
              <a:cs typeface="Times New Roman" panose="02020603050405020304" pitchFamily="18" charset="0"/>
            </a:endParaRPr>
          </a:p>
          <a:p>
            <a:pPr marL="43180" marR="0" algn="just">
              <a:lnSpc>
                <a:spcPct val="150000"/>
              </a:lnSpc>
              <a:spcBef>
                <a:spcPts val="0"/>
              </a:spcBef>
              <a:spcAft>
                <a:spcPts val="0"/>
              </a:spcAft>
            </a:pPr>
            <a:r>
              <a:rPr lang="de-DE" sz="2800" dirty="0">
                <a:effectLst/>
                <a:latin typeface="Times New Roman" panose="02020603050405020304" pitchFamily="18" charset="0"/>
                <a:ea typeface="Times New Roman" panose="02020603050405020304" pitchFamily="18" charset="0"/>
                <a:cs typeface="Arial" panose="020B0604020202020204" pitchFamily="34" charset="0"/>
              </a:rPr>
              <a:t>	a. K, Mg, Al, Fe, Cu, Ag                 b. Ag , Cu, Fe, Al, Mg, K</a:t>
            </a:r>
            <a:endParaRPr lang="en-US" sz="2800" dirty="0">
              <a:effectLst/>
              <a:latin typeface="VNI-Times"/>
              <a:ea typeface="Times New Roman" panose="02020603050405020304" pitchFamily="18" charset="0"/>
              <a:cs typeface="Times New Roman" panose="02020603050405020304" pitchFamily="18" charset="0"/>
            </a:endParaRPr>
          </a:p>
          <a:p>
            <a:pPr marL="43180" marR="0" algn="just">
              <a:lnSpc>
                <a:spcPct val="150000"/>
              </a:lnSpc>
              <a:spcBef>
                <a:spcPts val="0"/>
              </a:spcBef>
              <a:spcAft>
                <a:spcPts val="0"/>
              </a:spcAft>
            </a:pPr>
            <a:r>
              <a:rPr lang="de-DE" sz="2800" dirty="0">
                <a:effectLst/>
                <a:latin typeface="Times New Roman" panose="02020603050405020304" pitchFamily="18" charset="0"/>
                <a:ea typeface="Times New Roman" panose="02020603050405020304" pitchFamily="18" charset="0"/>
                <a:cs typeface="Arial" panose="020B0604020202020204" pitchFamily="34" charset="0"/>
              </a:rPr>
              <a:t>  	c. Ag, Al ,Fe, Cu , Mg, K                d. K, Mg, Al, Ag ,Al, Fe</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de-DE" sz="2800" b="1" dirty="0">
                <a:effectLst/>
                <a:latin typeface="Times New Roman" panose="02020603050405020304" pitchFamily="18" charset="0"/>
                <a:ea typeface="Times New Roman" panose="02020603050405020304" pitchFamily="18" charset="0"/>
                <a:cs typeface="Arial" panose="020B0604020202020204" pitchFamily="34" charset="0"/>
              </a:rPr>
              <a:t>4. Dãy các kim loại đều tác dụng với dung dịch axit</a:t>
            </a:r>
            <a:endParaRPr lang="en-US" sz="2800" b="1" dirty="0">
              <a:effectLst/>
              <a:latin typeface="VNI-Times"/>
              <a:ea typeface="Times New Roman" panose="02020603050405020304" pitchFamily="18" charset="0"/>
              <a:cs typeface="Times New Roman" panose="02020603050405020304" pitchFamily="18" charset="0"/>
            </a:endParaRPr>
          </a:p>
          <a:p>
            <a:pPr marL="0" marR="0" indent="157480" algn="just">
              <a:lnSpc>
                <a:spcPct val="150000"/>
              </a:lnSpc>
              <a:spcBef>
                <a:spcPts val="0"/>
              </a:spcBef>
              <a:spcAft>
                <a:spcPts val="0"/>
              </a:spcAft>
            </a:pPr>
            <a:r>
              <a:rPr lang="de-DE" sz="2800" dirty="0">
                <a:effectLst/>
                <a:latin typeface="Times New Roman" panose="02020603050405020304" pitchFamily="18" charset="0"/>
                <a:ea typeface="Times New Roman" panose="02020603050405020304" pitchFamily="18" charset="0"/>
                <a:cs typeface="Arial" panose="020B0604020202020204" pitchFamily="34" charset="0"/>
              </a:rPr>
              <a:t>	a. Fe, Cu, Zn, Mg       		b. Ag, Zn ,Mg , Fe      		c. Al ,Fe, Zn ,Mg    		d. Ag, Cu, Fe, Zn</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972B855F-B04E-4795-BBE7-48F8060A7518}"/>
              </a:ext>
            </a:extLst>
          </p:cNvPr>
          <p:cNvSpPr/>
          <p:nvPr/>
        </p:nvSpPr>
        <p:spPr>
          <a:xfrm>
            <a:off x="6791325" y="2295525"/>
            <a:ext cx="5048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6E8536C-0AC1-4262-B60A-5421C9CDD342}"/>
              </a:ext>
            </a:extLst>
          </p:cNvPr>
          <p:cNvSpPr/>
          <p:nvPr/>
        </p:nvSpPr>
        <p:spPr>
          <a:xfrm>
            <a:off x="1781175" y="4877127"/>
            <a:ext cx="5048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8493E-2A34-4240-A9A3-18F1B614A618}"/>
              </a:ext>
            </a:extLst>
          </p:cNvPr>
          <p:cNvSpPr txBox="1"/>
          <p:nvPr/>
        </p:nvSpPr>
        <p:spPr>
          <a:xfrm>
            <a:off x="3105150" y="630734"/>
            <a:ext cx="5486400" cy="523220"/>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LUYÊN TẬP – CỦNG CỐ</a:t>
            </a:r>
          </a:p>
        </p:txBody>
      </p:sp>
      <p:sp>
        <p:nvSpPr>
          <p:cNvPr id="4" name="TextBox 3">
            <a:extLst>
              <a:ext uri="{FF2B5EF4-FFF2-40B4-BE49-F238E27FC236}">
                <a16:creationId xmlns:a16="http://schemas.microsoft.com/office/drawing/2014/main" id="{59915CF0-2164-47B3-A0C5-DC47E3160A95}"/>
              </a:ext>
            </a:extLst>
          </p:cNvPr>
          <p:cNvSpPr txBox="1"/>
          <p:nvPr/>
        </p:nvSpPr>
        <p:spPr>
          <a:xfrm>
            <a:off x="1133474" y="1317189"/>
            <a:ext cx="9848851" cy="4547527"/>
          </a:xfrm>
          <a:prstGeom prst="rect">
            <a:avLst/>
          </a:prstGeom>
          <a:noFill/>
        </p:spPr>
        <p:txBody>
          <a:bodyPr wrap="square">
            <a:spAutoFit/>
          </a:bodyPr>
          <a:lstStyle/>
          <a:p>
            <a:pPr marL="0" marR="0" algn="just">
              <a:lnSpc>
                <a:spcPct val="150000"/>
              </a:lnSpc>
              <a:spcBef>
                <a:spcPts val="0"/>
              </a:spcBef>
              <a:spcAft>
                <a:spcPts val="0"/>
              </a:spcAft>
            </a:pPr>
            <a:r>
              <a:rPr lang="de-DE" sz="2800" b="1" dirty="0">
                <a:effectLst/>
                <a:latin typeface="Times New Roman" panose="02020603050405020304" pitchFamily="18" charset="0"/>
                <a:ea typeface="Times New Roman" panose="02020603050405020304" pitchFamily="18" charset="0"/>
                <a:cs typeface="Arial" panose="020B0604020202020204" pitchFamily="34" charset="0"/>
              </a:rPr>
              <a:t>5. Dãy các kim loại đều tác dụng với dung dịch muối Cu(NO</a:t>
            </a:r>
            <a:r>
              <a:rPr lang="de-DE" sz="2800" b="1" baseline="-25000" dirty="0">
                <a:effectLst/>
                <a:latin typeface="Times New Roman" panose="02020603050405020304" pitchFamily="18" charset="0"/>
                <a:ea typeface="Times New Roman" panose="02020603050405020304" pitchFamily="18" charset="0"/>
                <a:cs typeface="Arial" panose="020B0604020202020204" pitchFamily="34" charset="0"/>
              </a:rPr>
              <a:t>3</a:t>
            </a:r>
            <a:r>
              <a:rPr lang="de-DE" sz="2800" b="1" dirty="0">
                <a:effectLst/>
                <a:latin typeface="Times New Roman" panose="02020603050405020304" pitchFamily="18" charset="0"/>
                <a:ea typeface="Times New Roman" panose="02020603050405020304" pitchFamily="18" charset="0"/>
                <a:cs typeface="Arial" panose="020B0604020202020204" pitchFamily="34" charset="0"/>
              </a:rPr>
              <a:t>)</a:t>
            </a:r>
            <a:r>
              <a:rPr lang="de-DE" sz="2800" b="1" baseline="-25000" dirty="0">
                <a:effectLst/>
                <a:latin typeface="Times New Roman" panose="02020603050405020304" pitchFamily="18" charset="0"/>
                <a:ea typeface="Times New Roman" panose="02020603050405020304" pitchFamily="18" charset="0"/>
                <a:cs typeface="Arial" panose="020B0604020202020204" pitchFamily="34" charset="0"/>
              </a:rPr>
              <a:t>2</a:t>
            </a:r>
            <a:endParaRPr lang="en-US" sz="2800" b="1" dirty="0">
              <a:effectLst/>
              <a:latin typeface="VNI-Times"/>
              <a:ea typeface="Times New Roman" panose="02020603050405020304" pitchFamily="18" charset="0"/>
              <a:cs typeface="Times New Roman" panose="02020603050405020304" pitchFamily="18" charset="0"/>
            </a:endParaRPr>
          </a:p>
          <a:p>
            <a:pPr marL="0" marR="0" indent="214630">
              <a:lnSpc>
                <a:spcPct val="150000"/>
              </a:lnSpc>
              <a:spcBef>
                <a:spcPts val="0"/>
              </a:spcBef>
              <a:spcAft>
                <a:spcPts val="0"/>
              </a:spcAft>
            </a:pPr>
            <a:r>
              <a:rPr lang="de-DE" sz="2800" dirty="0">
                <a:effectLst/>
                <a:latin typeface="Times New Roman" panose="02020603050405020304" pitchFamily="18" charset="0"/>
                <a:ea typeface="Times New Roman" panose="02020603050405020304" pitchFamily="18" charset="0"/>
                <a:cs typeface="Arial" panose="020B0604020202020204" pitchFamily="34" charset="0"/>
              </a:rPr>
              <a:t>	a. Ag, Zn ,Mg , Fe      		b. Fe, Al, Zn, Mg       	</a:t>
            </a:r>
          </a:p>
          <a:p>
            <a:pPr marL="0" marR="0" indent="214630">
              <a:lnSpc>
                <a:spcPct val="150000"/>
              </a:lnSpc>
              <a:spcBef>
                <a:spcPts val="0"/>
              </a:spcBef>
              <a:spcAft>
                <a:spcPts val="0"/>
              </a:spcAft>
            </a:pPr>
            <a:r>
              <a:rPr lang="de-DE" sz="2800" dirty="0">
                <a:latin typeface="Times New Roman" panose="02020603050405020304" pitchFamily="18" charset="0"/>
                <a:ea typeface="Times New Roman" panose="02020603050405020304" pitchFamily="18" charset="0"/>
                <a:cs typeface="Arial" panose="020B0604020202020204" pitchFamily="34" charset="0"/>
              </a:rPr>
              <a:t>	</a:t>
            </a:r>
            <a:r>
              <a:rPr lang="de-DE" sz="2800" dirty="0">
                <a:effectLst/>
                <a:latin typeface="Times New Roman" panose="02020603050405020304" pitchFamily="18" charset="0"/>
                <a:ea typeface="Times New Roman" panose="02020603050405020304" pitchFamily="18" charset="0"/>
                <a:cs typeface="Arial" panose="020B0604020202020204" pitchFamily="34" charset="0"/>
              </a:rPr>
              <a:t>c. Al ,Fe, Zn , Au        		d. Ag, Cu, Fe, Zn</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pt-BR" sz="2800" b="1" dirty="0">
                <a:effectLst/>
                <a:latin typeface="Times New Roman" panose="02020603050405020304" pitchFamily="18" charset="0"/>
                <a:ea typeface="Times New Roman" panose="02020603050405020304" pitchFamily="18" charset="0"/>
                <a:cs typeface="Arial" panose="020B0604020202020204" pitchFamily="34" charset="0"/>
              </a:rPr>
              <a:t>6. Cho các cặp chất sau: </a:t>
            </a:r>
          </a:p>
          <a:p>
            <a:pPr marL="0" marR="0" algn="just">
              <a:lnSpc>
                <a:spcPct val="150000"/>
              </a:lnSpc>
              <a:spcBef>
                <a:spcPts val="0"/>
              </a:spcBef>
              <a:spcAft>
                <a:spcPts val="0"/>
              </a:spcAft>
            </a:pPr>
            <a:r>
              <a:rPr lang="pt-BR" sz="2800" b="1" dirty="0">
                <a:effectLst/>
                <a:latin typeface="Times New Roman" panose="02020603050405020304" pitchFamily="18" charset="0"/>
                <a:ea typeface="Times New Roman" panose="02020603050405020304" pitchFamily="18" charset="0"/>
                <a:cs typeface="Arial" panose="020B0604020202020204" pitchFamily="34" charset="0"/>
              </a:rPr>
              <a:t>Zn + HCl  ,  Cu + ZnSO</a:t>
            </a:r>
            <a:r>
              <a:rPr lang="pt-BR" sz="2800" b="1" baseline="-25000" dirty="0">
                <a:effectLst/>
                <a:latin typeface="Times New Roman" panose="02020603050405020304" pitchFamily="18" charset="0"/>
                <a:ea typeface="Times New Roman" panose="02020603050405020304" pitchFamily="18" charset="0"/>
                <a:cs typeface="Arial" panose="020B0604020202020204" pitchFamily="34" charset="0"/>
              </a:rPr>
              <a:t>4</a:t>
            </a:r>
            <a:r>
              <a:rPr lang="pt-BR" sz="2800" b="1" dirty="0">
                <a:effectLst/>
                <a:latin typeface="Times New Roman" panose="02020603050405020304" pitchFamily="18" charset="0"/>
                <a:ea typeface="Times New Roman" panose="02020603050405020304" pitchFamily="18" charset="0"/>
                <a:cs typeface="Arial" panose="020B0604020202020204" pitchFamily="34" charset="0"/>
              </a:rPr>
              <a:t>  , Fe + CuSO</a:t>
            </a:r>
            <a:r>
              <a:rPr lang="pt-BR" sz="2800" b="1" baseline="-25000" dirty="0">
                <a:effectLst/>
                <a:latin typeface="Times New Roman" panose="02020603050405020304" pitchFamily="18" charset="0"/>
                <a:ea typeface="Times New Roman" panose="02020603050405020304" pitchFamily="18" charset="0"/>
                <a:cs typeface="Arial" panose="020B0604020202020204" pitchFamily="34" charset="0"/>
              </a:rPr>
              <a:t>4</a:t>
            </a:r>
            <a:r>
              <a:rPr lang="pt-BR" sz="2800" b="1" dirty="0">
                <a:effectLst/>
                <a:latin typeface="Times New Roman" panose="02020603050405020304" pitchFamily="18" charset="0"/>
                <a:ea typeface="Times New Roman" panose="02020603050405020304" pitchFamily="18" charset="0"/>
                <a:cs typeface="Arial" panose="020B0604020202020204" pitchFamily="34" charset="0"/>
              </a:rPr>
              <a:t>  , Ag + HCl  , Na + H</a:t>
            </a:r>
            <a:r>
              <a:rPr lang="pt-BR" sz="2800" b="1"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pt-BR" sz="2800" b="1" dirty="0">
                <a:effectLst/>
                <a:latin typeface="Times New Roman" panose="02020603050405020304" pitchFamily="18" charset="0"/>
                <a:ea typeface="Times New Roman" panose="02020603050405020304" pitchFamily="18" charset="0"/>
                <a:cs typeface="Arial" panose="020B0604020202020204" pitchFamily="34" charset="0"/>
              </a:rPr>
              <a:t>O </a:t>
            </a:r>
            <a:endParaRPr lang="en-US" sz="2800" b="1"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pt-BR" sz="2800" b="1" dirty="0">
                <a:effectLst/>
                <a:latin typeface="Times New Roman" panose="02020603050405020304" pitchFamily="18" charset="0"/>
                <a:ea typeface="Times New Roman" panose="02020603050405020304" pitchFamily="18" charset="0"/>
                <a:cs typeface="Arial" panose="020B0604020202020204" pitchFamily="34" charset="0"/>
              </a:rPr>
              <a:t>Có bao nhiêu cặp xảy ra phản ứng?</a:t>
            </a:r>
            <a:endParaRPr lang="en-US" sz="2800" b="1" dirty="0">
              <a:effectLst/>
              <a:latin typeface="VNI-Times"/>
              <a:ea typeface="Times New Roman" panose="02020603050405020304" pitchFamily="18" charset="0"/>
              <a:cs typeface="Times New Roman" panose="02020603050405020304" pitchFamily="18" charset="0"/>
            </a:endParaRPr>
          </a:p>
          <a:p>
            <a:pPr>
              <a:lnSpc>
                <a:spcPct val="150000"/>
              </a:lnSpc>
            </a:pPr>
            <a:r>
              <a:rPr lang="pt-BR" sz="2800" dirty="0">
                <a:effectLst/>
                <a:latin typeface="Times New Roman" panose="02020603050405020304" pitchFamily="18" charset="0"/>
                <a:ea typeface="Times New Roman" panose="02020603050405020304" pitchFamily="18" charset="0"/>
                <a:cs typeface="Arial" panose="020B0604020202020204" pitchFamily="34" charset="0"/>
              </a:rPr>
              <a:t>     	a. 2                   b. 3                  c. 4                    d. 5</a:t>
            </a:r>
            <a:endParaRPr lang="en-US" sz="2800" dirty="0"/>
          </a:p>
        </p:txBody>
      </p:sp>
      <p:sp>
        <p:nvSpPr>
          <p:cNvPr id="5" name="Oval 4">
            <a:extLst>
              <a:ext uri="{FF2B5EF4-FFF2-40B4-BE49-F238E27FC236}">
                <a16:creationId xmlns:a16="http://schemas.microsoft.com/office/drawing/2014/main" id="{1FE84E07-DC04-446D-9294-576F1E99C319}"/>
              </a:ext>
            </a:extLst>
          </p:cNvPr>
          <p:cNvSpPr/>
          <p:nvPr/>
        </p:nvSpPr>
        <p:spPr>
          <a:xfrm>
            <a:off x="6553200" y="2105025"/>
            <a:ext cx="5048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08796A-8A37-4676-A66F-D934529E4EAF}"/>
              </a:ext>
            </a:extLst>
          </p:cNvPr>
          <p:cNvSpPr/>
          <p:nvPr/>
        </p:nvSpPr>
        <p:spPr>
          <a:xfrm>
            <a:off x="4162425" y="5302741"/>
            <a:ext cx="5048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66601A98-9C6C-4823-B954-756B09D564EE}"/>
                  </a:ext>
                </a:extLst>
              </p14:cNvPr>
              <p14:cNvContentPartPr/>
              <p14:nvPr/>
            </p14:nvContentPartPr>
            <p14:xfrm>
              <a:off x="1660320" y="4502520"/>
              <a:ext cx="8742240" cy="80280"/>
            </p14:xfrm>
          </p:contentPart>
        </mc:Choice>
        <mc:Fallback xmlns="">
          <p:pic>
            <p:nvPicPr>
              <p:cNvPr id="3" name="Ink 2">
                <a:extLst>
                  <a:ext uri="{FF2B5EF4-FFF2-40B4-BE49-F238E27FC236}">
                    <a16:creationId xmlns:a16="http://schemas.microsoft.com/office/drawing/2014/main" id="{66601A98-9C6C-4823-B954-756B09D564EE}"/>
                  </a:ext>
                </a:extLst>
              </p:cNvPr>
              <p:cNvPicPr/>
              <p:nvPr/>
            </p:nvPicPr>
            <p:blipFill>
              <a:blip r:embed="rId3"/>
              <a:stretch>
                <a:fillRect/>
              </a:stretch>
            </p:blipFill>
            <p:spPr>
              <a:xfrm>
                <a:off x="1650960" y="4493160"/>
                <a:ext cx="8760960" cy="99000"/>
              </a:xfrm>
              <a:prstGeom prst="rect">
                <a:avLst/>
              </a:prstGeom>
            </p:spPr>
          </p:pic>
        </mc:Fallback>
      </mc:AlternateContent>
    </p:spTree>
    <p:extLst>
      <p:ext uri="{BB962C8B-B14F-4D97-AF65-F5344CB8AC3E}">
        <p14:creationId xmlns:p14="http://schemas.microsoft.com/office/powerpoint/2010/main" val="88545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4B2AA-AD97-43FC-8CE8-6B0CA22E2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 y="1251"/>
            <a:ext cx="12182304" cy="6858000"/>
          </a:xfrm>
          <a:prstGeom prst="rect">
            <a:avLst/>
          </a:prstGeom>
        </p:spPr>
      </p:pic>
      <p:sp>
        <p:nvSpPr>
          <p:cNvPr id="3" name="TextBox 2">
            <a:extLst>
              <a:ext uri="{FF2B5EF4-FFF2-40B4-BE49-F238E27FC236}">
                <a16:creationId xmlns:a16="http://schemas.microsoft.com/office/drawing/2014/main" id="{4516762F-444A-4488-8F60-DD03D6D9B62E}"/>
              </a:ext>
            </a:extLst>
          </p:cNvPr>
          <p:cNvSpPr txBox="1"/>
          <p:nvPr/>
        </p:nvSpPr>
        <p:spPr>
          <a:xfrm>
            <a:off x="4109884" y="2517862"/>
            <a:ext cx="7246374" cy="1490729"/>
          </a:xfrm>
          <a:prstGeom prst="rect">
            <a:avLst/>
          </a:prstGeom>
          <a:noFill/>
        </p:spPr>
        <p:txBody>
          <a:bodyPr wrap="square">
            <a:spAutoFit/>
          </a:bodyPr>
          <a:lstStyle/>
          <a:p>
            <a:pPr marL="0" marR="0" algn="just">
              <a:lnSpc>
                <a:spcPct val="150000"/>
              </a:lnSpc>
              <a:spcBef>
                <a:spcPts val="0"/>
              </a:spcBef>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1,2,5 (SGK/54)</a:t>
            </a:r>
            <a:endParaRPr lang="en-US" sz="3200" dirty="0">
              <a:effectLst/>
              <a:latin typeface="VNI-Times"/>
              <a:ea typeface="Times New Roman" panose="02020603050405020304" pitchFamily="18" charset="0"/>
              <a:cs typeface="Times New Roman" panose="02020603050405020304" pitchFamily="18" charset="0"/>
            </a:endParaRPr>
          </a:p>
          <a:p>
            <a:pPr>
              <a:lnSpc>
                <a:spcPct val="15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kim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loại</a:t>
            </a:r>
            <a:endParaRPr lang="en-US" sz="3200" dirty="0"/>
          </a:p>
        </p:txBody>
      </p:sp>
      <p:sp>
        <p:nvSpPr>
          <p:cNvPr id="6" name="TextBox 5">
            <a:extLst>
              <a:ext uri="{FF2B5EF4-FFF2-40B4-BE49-F238E27FC236}">
                <a16:creationId xmlns:a16="http://schemas.microsoft.com/office/drawing/2014/main" id="{BD3F1261-F59C-4383-B326-31946FE3283B}"/>
              </a:ext>
            </a:extLst>
          </p:cNvPr>
          <p:cNvSpPr txBox="1"/>
          <p:nvPr/>
        </p:nvSpPr>
        <p:spPr>
          <a:xfrm>
            <a:off x="5368413" y="1543664"/>
            <a:ext cx="472931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HƯỚNG DẪN VỀ NHÀ</a:t>
            </a:r>
          </a:p>
        </p:txBody>
      </p:sp>
    </p:spTree>
    <p:extLst>
      <p:ext uri="{BB962C8B-B14F-4D97-AF65-F5344CB8AC3E}">
        <p14:creationId xmlns:p14="http://schemas.microsoft.com/office/powerpoint/2010/main" val="3564064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0639E-25D7-4D62-98CF-E9A670CD0FB5}"/>
              </a:ext>
            </a:extLst>
          </p:cNvPr>
          <p:cNvSpPr txBox="1"/>
          <p:nvPr/>
        </p:nvSpPr>
        <p:spPr>
          <a:xfrm>
            <a:off x="857250" y="333375"/>
            <a:ext cx="10477500" cy="2031325"/>
          </a:xfrm>
          <a:prstGeom prst="rect">
            <a:avLst/>
          </a:prstGeom>
          <a:noFill/>
        </p:spPr>
        <p:txBody>
          <a:bodyPr wrap="square" rtlCol="0">
            <a:spAutoFit/>
          </a:bodyPr>
          <a:lstStyle/>
          <a:p>
            <a:pPr marL="0" marR="0" algn="ctr">
              <a:lnSpc>
                <a:spcPct val="150000"/>
              </a:lnSpc>
              <a:spcBef>
                <a:spcPts val="0"/>
              </a:spcBef>
              <a:spcAft>
                <a:spcPts val="0"/>
              </a:spcAft>
              <a:tabLst>
                <a:tab pos="5715000"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 ĐỀ: TÍNH CHẤT – DÃY HOẠT ĐỘNG HÓA HỌC CỦA KIM LOẠI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VNI-Times"/>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tabLst>
                <a:tab pos="5715000"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 22: TÍNH CHẤT </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 HỌC CỦA KIM LOẠI</a:t>
            </a:r>
            <a:endParaRPr lang="en-US" sz="2400" dirty="0">
              <a:solidFill>
                <a:srgbClr val="FF0000"/>
              </a:solidFill>
              <a:effectLst/>
              <a:latin typeface="VNI-Times"/>
              <a:ea typeface="Times New Roman" panose="02020603050405020304" pitchFamily="18"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94C83C27-633F-490E-98E5-8184211F9A9F}"/>
              </a:ext>
            </a:extLst>
          </p:cNvPr>
          <p:cNvPicPr>
            <a:picLocks noChangeAspect="1"/>
          </p:cNvPicPr>
          <p:nvPr/>
        </p:nvPicPr>
        <p:blipFill>
          <a:blip r:embed="rId2"/>
          <a:stretch>
            <a:fillRect/>
          </a:stretch>
        </p:blipFill>
        <p:spPr>
          <a:xfrm>
            <a:off x="7928707" y="4612127"/>
            <a:ext cx="2562225" cy="1781175"/>
          </a:xfrm>
          <a:prstGeom prst="rect">
            <a:avLst/>
          </a:prstGeom>
        </p:spPr>
      </p:pic>
      <p:pic>
        <p:nvPicPr>
          <p:cNvPr id="4" name="Picture 3">
            <a:extLst>
              <a:ext uri="{FF2B5EF4-FFF2-40B4-BE49-F238E27FC236}">
                <a16:creationId xmlns:a16="http://schemas.microsoft.com/office/drawing/2014/main" id="{B85F50F0-C47E-4AA1-ABB1-0186EF49BEF9}"/>
              </a:ext>
            </a:extLst>
          </p:cNvPr>
          <p:cNvPicPr>
            <a:picLocks noChangeAspect="1"/>
          </p:cNvPicPr>
          <p:nvPr/>
        </p:nvPicPr>
        <p:blipFill>
          <a:blip r:embed="rId3"/>
          <a:stretch>
            <a:fillRect/>
          </a:stretch>
        </p:blipFill>
        <p:spPr>
          <a:xfrm>
            <a:off x="7776307" y="2561286"/>
            <a:ext cx="2714625" cy="1685925"/>
          </a:xfrm>
          <a:prstGeom prst="rect">
            <a:avLst/>
          </a:prstGeom>
        </p:spPr>
      </p:pic>
      <p:pic>
        <p:nvPicPr>
          <p:cNvPr id="5" name="Picture 4">
            <a:extLst>
              <a:ext uri="{FF2B5EF4-FFF2-40B4-BE49-F238E27FC236}">
                <a16:creationId xmlns:a16="http://schemas.microsoft.com/office/drawing/2014/main" id="{110090C2-C7D5-4943-B4E8-41827FF4BD58}"/>
              </a:ext>
            </a:extLst>
          </p:cNvPr>
          <p:cNvPicPr>
            <a:picLocks noChangeAspect="1"/>
          </p:cNvPicPr>
          <p:nvPr/>
        </p:nvPicPr>
        <p:blipFill>
          <a:blip r:embed="rId4"/>
          <a:stretch>
            <a:fillRect/>
          </a:stretch>
        </p:blipFill>
        <p:spPr>
          <a:xfrm>
            <a:off x="4727639" y="2586816"/>
            <a:ext cx="2223418" cy="1685925"/>
          </a:xfrm>
          <a:prstGeom prst="rect">
            <a:avLst/>
          </a:prstGeom>
        </p:spPr>
      </p:pic>
      <p:pic>
        <p:nvPicPr>
          <p:cNvPr id="6" name="Picture 5">
            <a:extLst>
              <a:ext uri="{FF2B5EF4-FFF2-40B4-BE49-F238E27FC236}">
                <a16:creationId xmlns:a16="http://schemas.microsoft.com/office/drawing/2014/main" id="{08A59FAA-4123-40A5-B0CF-BC823EFB0FDF}"/>
              </a:ext>
            </a:extLst>
          </p:cNvPr>
          <p:cNvPicPr>
            <a:picLocks noChangeAspect="1"/>
          </p:cNvPicPr>
          <p:nvPr/>
        </p:nvPicPr>
        <p:blipFill>
          <a:blip r:embed="rId5"/>
          <a:stretch>
            <a:fillRect/>
          </a:stretch>
        </p:blipFill>
        <p:spPr>
          <a:xfrm>
            <a:off x="1790698" y="4774052"/>
            <a:ext cx="2257426" cy="1904703"/>
          </a:xfrm>
          <a:prstGeom prst="rect">
            <a:avLst/>
          </a:prstGeom>
        </p:spPr>
      </p:pic>
      <p:pic>
        <p:nvPicPr>
          <p:cNvPr id="7" name="Picture 6">
            <a:extLst>
              <a:ext uri="{FF2B5EF4-FFF2-40B4-BE49-F238E27FC236}">
                <a16:creationId xmlns:a16="http://schemas.microsoft.com/office/drawing/2014/main" id="{69FAD674-2E4B-474A-A774-844A1873F787}"/>
              </a:ext>
            </a:extLst>
          </p:cNvPr>
          <p:cNvPicPr>
            <a:picLocks noChangeAspect="1"/>
          </p:cNvPicPr>
          <p:nvPr/>
        </p:nvPicPr>
        <p:blipFill>
          <a:blip r:embed="rId6"/>
          <a:stretch>
            <a:fillRect/>
          </a:stretch>
        </p:blipFill>
        <p:spPr>
          <a:xfrm>
            <a:off x="4829174" y="4540552"/>
            <a:ext cx="2552699" cy="2047264"/>
          </a:xfrm>
          <a:prstGeom prst="rect">
            <a:avLst/>
          </a:prstGeom>
        </p:spPr>
      </p:pic>
      <p:pic>
        <p:nvPicPr>
          <p:cNvPr id="8" name="Picture 7">
            <a:extLst>
              <a:ext uri="{FF2B5EF4-FFF2-40B4-BE49-F238E27FC236}">
                <a16:creationId xmlns:a16="http://schemas.microsoft.com/office/drawing/2014/main" id="{6A0E7A8A-4288-4F48-A1A0-079C10CF6722}"/>
              </a:ext>
            </a:extLst>
          </p:cNvPr>
          <p:cNvPicPr>
            <a:picLocks noChangeAspect="1"/>
          </p:cNvPicPr>
          <p:nvPr/>
        </p:nvPicPr>
        <p:blipFill>
          <a:blip r:embed="rId7"/>
          <a:stretch>
            <a:fillRect/>
          </a:stretch>
        </p:blipFill>
        <p:spPr>
          <a:xfrm>
            <a:off x="1661257" y="2589861"/>
            <a:ext cx="2237704" cy="1678278"/>
          </a:xfrm>
          <a:prstGeom prst="rect">
            <a:avLst/>
          </a:prstGeom>
        </p:spPr>
      </p:pic>
      <p:sp>
        <p:nvSpPr>
          <p:cNvPr id="9" name="TextBox 8">
            <a:extLst>
              <a:ext uri="{FF2B5EF4-FFF2-40B4-BE49-F238E27FC236}">
                <a16:creationId xmlns:a16="http://schemas.microsoft.com/office/drawing/2014/main" id="{E13E5EF4-B20A-4CB8-80C7-0F698B4320DB}"/>
              </a:ext>
            </a:extLst>
          </p:cNvPr>
          <p:cNvSpPr txBox="1"/>
          <p:nvPr/>
        </p:nvSpPr>
        <p:spPr>
          <a:xfrm>
            <a:off x="4212857" y="2556029"/>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Al</a:t>
            </a:r>
          </a:p>
        </p:txBody>
      </p:sp>
      <p:sp>
        <p:nvSpPr>
          <p:cNvPr id="10" name="TextBox 9">
            <a:extLst>
              <a:ext uri="{FF2B5EF4-FFF2-40B4-BE49-F238E27FC236}">
                <a16:creationId xmlns:a16="http://schemas.microsoft.com/office/drawing/2014/main" id="{44537A62-33EF-4B94-9609-C2D29DB65EF3}"/>
              </a:ext>
            </a:extLst>
          </p:cNvPr>
          <p:cNvSpPr txBox="1"/>
          <p:nvPr/>
        </p:nvSpPr>
        <p:spPr>
          <a:xfrm>
            <a:off x="7042213" y="2660264"/>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Fe</a:t>
            </a:r>
          </a:p>
        </p:txBody>
      </p:sp>
      <p:sp>
        <p:nvSpPr>
          <p:cNvPr id="11" name="TextBox 10">
            <a:extLst>
              <a:ext uri="{FF2B5EF4-FFF2-40B4-BE49-F238E27FC236}">
                <a16:creationId xmlns:a16="http://schemas.microsoft.com/office/drawing/2014/main" id="{4222468A-3DC9-4A4B-9BB2-6367642F8DB6}"/>
              </a:ext>
            </a:extLst>
          </p:cNvPr>
          <p:cNvSpPr txBox="1"/>
          <p:nvPr/>
        </p:nvSpPr>
        <p:spPr>
          <a:xfrm>
            <a:off x="7133369" y="4494857"/>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Cu</a:t>
            </a:r>
          </a:p>
        </p:txBody>
      </p:sp>
      <p:sp>
        <p:nvSpPr>
          <p:cNvPr id="12" name="TextBox 11">
            <a:extLst>
              <a:ext uri="{FF2B5EF4-FFF2-40B4-BE49-F238E27FC236}">
                <a16:creationId xmlns:a16="http://schemas.microsoft.com/office/drawing/2014/main" id="{473E66D0-D0AF-4E37-8B79-DDFEE3251A2E}"/>
              </a:ext>
            </a:extLst>
          </p:cNvPr>
          <p:cNvSpPr txBox="1"/>
          <p:nvPr/>
        </p:nvSpPr>
        <p:spPr>
          <a:xfrm>
            <a:off x="857250" y="4543219"/>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Ag</a:t>
            </a:r>
          </a:p>
        </p:txBody>
      </p:sp>
      <p:sp>
        <p:nvSpPr>
          <p:cNvPr id="13" name="TextBox 12">
            <a:extLst>
              <a:ext uri="{FF2B5EF4-FFF2-40B4-BE49-F238E27FC236}">
                <a16:creationId xmlns:a16="http://schemas.microsoft.com/office/drawing/2014/main" id="{EEC3E686-2570-4E90-9E84-3133EDF8DA58}"/>
              </a:ext>
            </a:extLst>
          </p:cNvPr>
          <p:cNvSpPr txBox="1"/>
          <p:nvPr/>
        </p:nvSpPr>
        <p:spPr>
          <a:xfrm>
            <a:off x="4055267" y="4612127"/>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Au</a:t>
            </a:r>
          </a:p>
        </p:txBody>
      </p:sp>
      <p:sp>
        <p:nvSpPr>
          <p:cNvPr id="14" name="TextBox 13">
            <a:extLst>
              <a:ext uri="{FF2B5EF4-FFF2-40B4-BE49-F238E27FC236}">
                <a16:creationId xmlns:a16="http://schemas.microsoft.com/office/drawing/2014/main" id="{E5AF9045-F7B1-4A3F-BC90-E7B8D375B8E9}"/>
              </a:ext>
            </a:extLst>
          </p:cNvPr>
          <p:cNvSpPr txBox="1"/>
          <p:nvPr/>
        </p:nvSpPr>
        <p:spPr>
          <a:xfrm>
            <a:off x="1025892" y="2556030"/>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Na</a:t>
            </a:r>
          </a:p>
        </p:txBody>
      </p:sp>
    </p:spTree>
    <p:extLst>
      <p:ext uri="{BB962C8B-B14F-4D97-AF65-F5344CB8AC3E}">
        <p14:creationId xmlns:p14="http://schemas.microsoft.com/office/powerpoint/2010/main" val="1065282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C3DD4-2E0D-4A64-921B-C40B97F627DA}"/>
              </a:ext>
            </a:extLst>
          </p:cNvPr>
          <p:cNvSpPr txBox="1"/>
          <p:nvPr/>
        </p:nvSpPr>
        <p:spPr>
          <a:xfrm>
            <a:off x="867808" y="663047"/>
            <a:ext cx="8199074"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I. PHẢN ỨNG CỦA KIM LOẠI VỚI PHI KIM</a:t>
            </a:r>
          </a:p>
        </p:txBody>
      </p:sp>
      <p:sp>
        <p:nvSpPr>
          <p:cNvPr id="4" name="TextBox 3">
            <a:extLst>
              <a:ext uri="{FF2B5EF4-FFF2-40B4-BE49-F238E27FC236}">
                <a16:creationId xmlns:a16="http://schemas.microsoft.com/office/drawing/2014/main" id="{00155552-1565-46FF-82CD-ECC368A2B589}"/>
              </a:ext>
            </a:extLst>
          </p:cNvPr>
          <p:cNvSpPr txBox="1"/>
          <p:nvPr/>
        </p:nvSpPr>
        <p:spPr>
          <a:xfrm>
            <a:off x="1085104" y="1979306"/>
            <a:ext cx="9851834" cy="1961755"/>
          </a:xfrm>
          <a:prstGeom prst="rect">
            <a:avLst/>
          </a:prstGeom>
          <a:noFill/>
        </p:spPr>
        <p:txBody>
          <a:bodyPr wrap="square">
            <a:spAutoFit/>
          </a:bodyPr>
          <a:lstStyle/>
          <a:p>
            <a:pPr marL="0" marR="0" algn="just">
              <a:lnSpc>
                <a:spcPct val="150000"/>
              </a:lnSpc>
              <a:spcBef>
                <a:spcPts val="0"/>
              </a:spcBef>
              <a:spcAft>
                <a:spcPts val="0"/>
              </a:spcAft>
            </a:pP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TCHH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oxi</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PTHH:</a:t>
            </a:r>
            <a:endParaRPr lang="en-US" sz="2800" i="1" dirty="0">
              <a:solidFill>
                <a:srgbClr val="FF0000"/>
              </a:solidFill>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Fe + O</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Al + O</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9875D84-FB72-4403-9C16-9AA8DFE976F2}"/>
                  </a:ext>
                </a:extLst>
              </p:cNvPr>
              <p:cNvSpPr txBox="1"/>
              <p:nvPr/>
            </p:nvSpPr>
            <p:spPr>
              <a:xfrm>
                <a:off x="1971962" y="2604348"/>
                <a:ext cx="3943809" cy="711670"/>
              </a:xfrm>
              <a:prstGeom prst="rect">
                <a:avLst/>
              </a:prstGeom>
              <a:solidFill>
                <a:schemeClr val="bg1"/>
              </a:solidFill>
            </p:spPr>
            <p:txBody>
              <a:bodyPr wrap="square" rtlCol="0">
                <a:spAutoFit/>
              </a:bodyPr>
              <a:lstStyle/>
              <a:p>
                <a:pPr marL="0" marR="0">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3Fe + 2O</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VNI-Times"/>
                    <a:ea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latin typeface="VNI-Times"/>
                    <a:ea typeface="Times New Roman" panose="02020603050405020304" pitchFamily="18" charset="0"/>
                    <a:cs typeface="Times New Roman" panose="02020603050405020304" pitchFamily="18" charset="0"/>
                  </a:rPr>
                  <a:t>   </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Fe</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VNI-Times"/>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9875D84-FB72-4403-9C16-9AA8DFE976F2}"/>
                  </a:ext>
                </a:extLst>
              </p:cNvPr>
              <p:cNvSpPr txBox="1">
                <a:spLocks noRot="1" noChangeAspect="1" noMove="1" noResize="1" noEditPoints="1" noAdjustHandles="1" noChangeArrowheads="1" noChangeShapeType="1" noTextEdit="1"/>
              </p:cNvSpPr>
              <p:nvPr/>
            </p:nvSpPr>
            <p:spPr>
              <a:xfrm>
                <a:off x="1971962" y="2604348"/>
                <a:ext cx="3943809" cy="711670"/>
              </a:xfrm>
              <a:prstGeom prst="rect">
                <a:avLst/>
              </a:prstGeom>
              <a:blipFill>
                <a:blip r:embed="rId2"/>
                <a:stretch>
                  <a:fillRect l="-3091"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3DC389-37D5-45AB-B39E-CCC69BDC238D}"/>
                  </a:ext>
                </a:extLst>
              </p:cNvPr>
              <p:cNvSpPr txBox="1"/>
              <p:nvPr/>
            </p:nvSpPr>
            <p:spPr>
              <a:xfrm>
                <a:off x="1971961" y="3293929"/>
                <a:ext cx="3943809" cy="711670"/>
              </a:xfrm>
              <a:prstGeom prst="rect">
                <a:avLst/>
              </a:prstGeom>
              <a:solidFill>
                <a:schemeClr val="bg1"/>
              </a:solidFill>
            </p:spPr>
            <p:txBody>
              <a:bodyPr wrap="square" rtlCol="0">
                <a:spAutoFit/>
              </a:bodyPr>
              <a:lstStyle/>
              <a:p>
                <a:pPr marL="0" marR="0">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4Al + 3O</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VNI-Times"/>
                    <a:ea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latin typeface="VNI-Times"/>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Al</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VNI-Times"/>
                  <a:ea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83DC389-37D5-45AB-B39E-CCC69BDC238D}"/>
                  </a:ext>
                </a:extLst>
              </p:cNvPr>
              <p:cNvSpPr txBox="1">
                <a:spLocks noRot="1" noChangeAspect="1" noMove="1" noResize="1" noEditPoints="1" noAdjustHandles="1" noChangeArrowheads="1" noChangeShapeType="1" noTextEdit="1"/>
              </p:cNvSpPr>
              <p:nvPr/>
            </p:nvSpPr>
            <p:spPr>
              <a:xfrm>
                <a:off x="1971961" y="3293929"/>
                <a:ext cx="3943809" cy="711670"/>
              </a:xfrm>
              <a:prstGeom prst="rect">
                <a:avLst/>
              </a:prstGeom>
              <a:blipFill>
                <a:blip r:embed="rId3"/>
                <a:stretch>
                  <a:fillRect l="-3091" b="-2222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D53ED57-B6D7-4002-8365-9CAC88496FD5}"/>
              </a:ext>
            </a:extLst>
          </p:cNvPr>
          <p:cNvSpPr txBox="1"/>
          <p:nvPr/>
        </p:nvSpPr>
        <p:spPr>
          <a:xfrm>
            <a:off x="961278" y="4370543"/>
            <a:ext cx="10269443" cy="1051955"/>
          </a:xfrm>
          <a:prstGeom prst="rect">
            <a:avLst/>
          </a:prstGeom>
          <a:noFill/>
        </p:spPr>
        <p:txBody>
          <a:bodyPr wrap="square">
            <a:spAutoFit/>
          </a:bodyPr>
          <a:lstStyle/>
          <a:p>
            <a:pPr marL="0" marR="0" algn="just">
              <a:lnSpc>
                <a:spcPct val="115000"/>
              </a:lnSpc>
              <a:spcBef>
                <a:spcPts val="0"/>
              </a:spcBef>
              <a:spcAft>
                <a:spcPts val="0"/>
              </a:spcAft>
            </a:pPr>
            <a:r>
              <a:rPr lang="it-IT" sz="2800" b="1" dirty="0">
                <a:effectLst/>
                <a:latin typeface="Times New Roman" panose="02020603050405020304" pitchFamily="18" charset="0"/>
                <a:ea typeface="Times New Roman" panose="02020603050405020304" pitchFamily="18" charset="0"/>
                <a:cs typeface="Times New Roman" panose="02020603050405020304" pitchFamily="18" charset="0"/>
              </a:rPr>
              <a:t>Kết luận:</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Hầu hết kim loại (trừ Ag, Au, Pt ….) phản ứng với oxi nhiệt độ thường hoặc nhiệt độ cao, tạo thành oxit (thường là oxit bazơ)</a:t>
            </a:r>
            <a:endParaRPr lang="en-US" sz="2400" dirty="0">
              <a:effectLst/>
              <a:latin typeface="VNI-Times"/>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8268587-17FE-40B9-B410-372224175408}"/>
              </a:ext>
            </a:extLst>
          </p:cNvPr>
          <p:cNvSpPr txBox="1"/>
          <p:nvPr/>
        </p:nvSpPr>
        <p:spPr>
          <a:xfrm>
            <a:off x="867808" y="1387444"/>
            <a:ext cx="3428770" cy="556434"/>
          </a:xfrm>
          <a:prstGeom prst="rect">
            <a:avLst/>
          </a:prstGeom>
          <a:noFill/>
        </p:spPr>
        <p:txBody>
          <a:bodyPr wrap="square">
            <a:spAutoFit/>
          </a:bodyPr>
          <a:lstStyle/>
          <a:p>
            <a:pPr marL="0" marR="0">
              <a:lnSpc>
                <a:spcPct val="115000"/>
              </a:lnSpc>
              <a:spcBef>
                <a:spcPts val="0"/>
              </a:spcBef>
              <a:spcAft>
                <a:spcPts val="0"/>
              </a:spcAft>
            </a:pPr>
            <a:r>
              <a:rPr lang="it-IT" sz="28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Tác dụng với oxi</a:t>
            </a:r>
            <a:endParaRPr lang="en-US" sz="2400" dirty="0">
              <a:solidFill>
                <a:schemeClr val="accent1">
                  <a:lumMod val="75000"/>
                </a:schemeClr>
              </a:solidFill>
              <a:effectLst/>
              <a:latin typeface="VNI-Times"/>
              <a:ea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3798EAB-89FA-4BDB-86C0-5BFD2902E8A2}"/>
                  </a:ext>
                </a:extLst>
              </p14:cNvPr>
              <p14:cNvContentPartPr/>
              <p14:nvPr/>
            </p14:nvContentPartPr>
            <p14:xfrm>
              <a:off x="7149960" y="2454480"/>
              <a:ext cx="4062240" cy="904680"/>
            </p14:xfrm>
          </p:contentPart>
        </mc:Choice>
        <mc:Fallback xmlns="">
          <p:pic>
            <p:nvPicPr>
              <p:cNvPr id="3" name="Ink 2">
                <a:extLst>
                  <a:ext uri="{FF2B5EF4-FFF2-40B4-BE49-F238E27FC236}">
                    <a16:creationId xmlns:a16="http://schemas.microsoft.com/office/drawing/2014/main" id="{43798EAB-89FA-4BDB-86C0-5BFD2902E8A2}"/>
                  </a:ext>
                </a:extLst>
              </p:cNvPr>
              <p:cNvPicPr/>
              <p:nvPr/>
            </p:nvPicPr>
            <p:blipFill>
              <a:blip r:embed="rId5"/>
              <a:stretch>
                <a:fillRect/>
              </a:stretch>
            </p:blipFill>
            <p:spPr>
              <a:xfrm>
                <a:off x="7140600" y="2445120"/>
                <a:ext cx="4080960" cy="923400"/>
              </a:xfrm>
              <a:prstGeom prst="rect">
                <a:avLst/>
              </a:prstGeom>
            </p:spPr>
          </p:pic>
        </mc:Fallback>
      </mc:AlternateContent>
    </p:spTree>
    <p:extLst>
      <p:ext uri="{BB962C8B-B14F-4D97-AF65-F5344CB8AC3E}">
        <p14:creationId xmlns:p14="http://schemas.microsoft.com/office/powerpoint/2010/main" val="17061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09AA4C-B1D1-488D-B9FE-D090AAA18CB6}"/>
              </a:ext>
            </a:extLst>
          </p:cNvPr>
          <p:cNvSpPr txBox="1"/>
          <p:nvPr/>
        </p:nvSpPr>
        <p:spPr>
          <a:xfrm>
            <a:off x="765442" y="348849"/>
            <a:ext cx="6097836" cy="523220"/>
          </a:xfrm>
          <a:prstGeom prst="rect">
            <a:avLst/>
          </a:prstGeom>
          <a:noFill/>
        </p:spPr>
        <p:txBody>
          <a:bodyPr wrap="square">
            <a:spAutoFit/>
          </a:bodyPr>
          <a:lstStyle/>
          <a:p>
            <a:r>
              <a:rPr lang="it-IT" sz="2800" b="1" dirty="0">
                <a:solidFill>
                  <a:schemeClr val="accent1">
                    <a:lumMod val="75000"/>
                  </a:schemeClr>
                </a:solidFill>
                <a:effectLst/>
                <a:latin typeface="Times New Roman" panose="02020603050405020304" pitchFamily="18" charset="0"/>
                <a:ea typeface="Times New Roman" panose="02020603050405020304" pitchFamily="18" charset="0"/>
              </a:rPr>
              <a:t>2. Tác dụng với phi kim khác khác </a:t>
            </a:r>
            <a:endParaRPr lang="en-US" sz="2800" dirty="0">
              <a:solidFill>
                <a:schemeClr val="accent1">
                  <a:lumMod val="75000"/>
                </a:schemeClr>
              </a:solidFill>
            </a:endParaRPr>
          </a:p>
        </p:txBody>
      </p:sp>
      <p:pic>
        <p:nvPicPr>
          <p:cNvPr id="4" name="Na + Cl2">
            <a:hlinkClick r:id="" action="ppaction://media"/>
            <a:extLst>
              <a:ext uri="{FF2B5EF4-FFF2-40B4-BE49-F238E27FC236}">
                <a16:creationId xmlns:a16="http://schemas.microsoft.com/office/drawing/2014/main" id="{0B3ADCAA-C447-41D9-8437-CE4057AFCD65}"/>
              </a:ext>
            </a:extLst>
          </p:cNvPr>
          <p:cNvPicPr>
            <a:picLocks noChangeAspect="1"/>
          </p:cNvPicPr>
          <p:nvPr>
            <a:videoFile r:link="rId1"/>
            <p:extLst>
              <p:ext uri="{DAA4B4D4-6D71-4841-9C94-3DE7FCFB9230}">
                <p14:media xmlns:p14="http://schemas.microsoft.com/office/powerpoint/2010/main" r:embed="rId2">
                  <p14:trim st="1732"/>
                </p14:media>
              </p:ext>
            </p:extLst>
          </p:nvPr>
        </p:nvPicPr>
        <p:blipFill>
          <a:blip r:embed="rId4"/>
          <a:stretch>
            <a:fillRect/>
          </a:stretch>
        </p:blipFill>
        <p:spPr>
          <a:xfrm>
            <a:off x="1365517" y="1191313"/>
            <a:ext cx="9708615" cy="5456833"/>
          </a:xfrm>
          <a:prstGeom prst="rect">
            <a:avLst/>
          </a:prstGeom>
        </p:spPr>
      </p:pic>
    </p:spTree>
    <p:extLst>
      <p:ext uri="{BB962C8B-B14F-4D97-AF65-F5344CB8AC3E}">
        <p14:creationId xmlns:p14="http://schemas.microsoft.com/office/powerpoint/2010/main" val="30452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89048-0852-4FF3-AA44-DE50A14E871F}"/>
              </a:ext>
            </a:extLst>
          </p:cNvPr>
          <p:cNvSpPr txBox="1"/>
          <p:nvPr/>
        </p:nvSpPr>
        <p:spPr>
          <a:xfrm>
            <a:off x="1106965" y="1031895"/>
            <a:ext cx="6097836" cy="523220"/>
          </a:xfrm>
          <a:prstGeom prst="rect">
            <a:avLst/>
          </a:prstGeom>
          <a:noFill/>
        </p:spPr>
        <p:txBody>
          <a:bodyPr wrap="square">
            <a:spAutoFit/>
          </a:bodyPr>
          <a:lstStyle/>
          <a:p>
            <a:r>
              <a:rPr lang="it-IT" sz="2800" b="1" dirty="0">
                <a:solidFill>
                  <a:schemeClr val="accent1">
                    <a:lumMod val="75000"/>
                  </a:schemeClr>
                </a:solidFill>
                <a:effectLst/>
                <a:latin typeface="Times New Roman" panose="02020603050405020304" pitchFamily="18" charset="0"/>
                <a:ea typeface="Times New Roman" panose="02020603050405020304" pitchFamily="18" charset="0"/>
              </a:rPr>
              <a:t>2. Tác dụng với phi kim khác khác </a:t>
            </a:r>
            <a:endParaRPr lang="en-US" sz="2800"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B7AC69-F7E7-443E-B42D-4ED6EF2B2C4A}"/>
                  </a:ext>
                </a:extLst>
              </p:cNvPr>
              <p:cNvSpPr txBox="1"/>
              <p:nvPr/>
            </p:nvSpPr>
            <p:spPr>
              <a:xfrm>
                <a:off x="2509091" y="1698430"/>
                <a:ext cx="3715439" cy="711670"/>
              </a:xfrm>
              <a:prstGeom prst="rect">
                <a:avLst/>
              </a:prstGeom>
              <a:noFill/>
            </p:spPr>
            <p:txBody>
              <a:bodyPr wrap="square">
                <a:spAutoFit/>
              </a:bodyPr>
              <a:lstStyle/>
              <a:p>
                <a:pPr marL="0" marR="0">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2Na + Cl</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VNI-Times"/>
                    <a:ea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latin typeface="VNI-Times"/>
                    <a:ea typeface="Times New Roman" panose="02020603050405020304" pitchFamily="18" charset="0"/>
                    <a:cs typeface="Times New Roman" panose="02020603050405020304" pitchFamily="18" charset="0"/>
                  </a:rPr>
                  <a:t>  </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2NaCl</a:t>
                </a:r>
                <a:endParaRPr lang="en-US" sz="2800" dirty="0">
                  <a:effectLst/>
                  <a:latin typeface="VNI-Times"/>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E7B7AC69-F7E7-443E-B42D-4ED6EF2B2C4A}"/>
                  </a:ext>
                </a:extLst>
              </p:cNvPr>
              <p:cNvSpPr txBox="1">
                <a:spLocks noRot="1" noChangeAspect="1" noMove="1" noResize="1" noEditPoints="1" noAdjustHandles="1" noChangeArrowheads="1" noChangeShapeType="1" noTextEdit="1"/>
              </p:cNvSpPr>
              <p:nvPr/>
            </p:nvSpPr>
            <p:spPr>
              <a:xfrm>
                <a:off x="2509091" y="1698430"/>
                <a:ext cx="3715439" cy="711670"/>
              </a:xfrm>
              <a:prstGeom prst="rect">
                <a:avLst/>
              </a:prstGeom>
              <a:blipFill>
                <a:blip r:embed="rId2"/>
                <a:stretch>
                  <a:fillRect l="-3448" b="-23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6D4520-DA4F-4380-9C59-FDBB2C85272B}"/>
                  </a:ext>
                </a:extLst>
              </p:cNvPr>
              <p:cNvSpPr txBox="1"/>
              <p:nvPr/>
            </p:nvSpPr>
            <p:spPr>
              <a:xfrm>
                <a:off x="2509091" y="2495832"/>
                <a:ext cx="2779006" cy="711670"/>
              </a:xfrm>
              <a:prstGeom prst="rect">
                <a:avLst/>
              </a:prstGeom>
              <a:noFill/>
            </p:spPr>
            <p:txBody>
              <a:bodyPr wrap="square">
                <a:spAutoFit/>
              </a:bodyPr>
              <a:lstStyle/>
              <a:p>
                <a:pPr marL="0" marR="0">
                  <a:spcBef>
                    <a:spcPts val="0"/>
                  </a:spcBef>
                  <a:spcAft>
                    <a:spcPts val="0"/>
                  </a:spcAft>
                </a:pP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Fe + </a:t>
                </a:r>
                <a:r>
                  <a:rPr lang="it-IT" sz="2800" dirty="0">
                    <a:latin typeface="Times New Roman" panose="02020603050405020304" pitchFamily="18" charset="0"/>
                    <a:ea typeface="Times New Roman" panose="02020603050405020304" pitchFamily="18" charset="0"/>
                    <a:cs typeface="Times New Roman" panose="02020603050405020304" pitchFamily="18" charset="0"/>
                  </a:rPr>
                  <a:t>S</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VNI-Times"/>
                    <a:ea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latin typeface="VNI-Times"/>
                    <a:ea typeface="Times New Roman" panose="02020603050405020304" pitchFamily="18" charset="0"/>
                    <a:cs typeface="Times New Roman" panose="02020603050405020304" pitchFamily="18" charset="0"/>
                  </a:rPr>
                  <a:t>  </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FeS</a:t>
                </a:r>
                <a:endParaRPr lang="en-US" sz="2800" dirty="0">
                  <a:effectLst/>
                  <a:latin typeface="VNI-Times"/>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26D4520-DA4F-4380-9C59-FDBB2C85272B}"/>
                  </a:ext>
                </a:extLst>
              </p:cNvPr>
              <p:cNvSpPr txBox="1">
                <a:spLocks noRot="1" noChangeAspect="1" noMove="1" noResize="1" noEditPoints="1" noAdjustHandles="1" noChangeArrowheads="1" noChangeShapeType="1" noTextEdit="1"/>
              </p:cNvSpPr>
              <p:nvPr/>
            </p:nvSpPr>
            <p:spPr>
              <a:xfrm>
                <a:off x="2509091" y="2495832"/>
                <a:ext cx="2779006" cy="711670"/>
              </a:xfrm>
              <a:prstGeom prst="rect">
                <a:avLst/>
              </a:prstGeom>
              <a:blipFill>
                <a:blip r:embed="rId3"/>
                <a:stretch>
                  <a:fillRect l="-4615" b="-2222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F91D9B5-D970-4F6C-A0E9-24229CDEE3EB}"/>
              </a:ext>
            </a:extLst>
          </p:cNvPr>
          <p:cNvSpPr txBox="1"/>
          <p:nvPr/>
        </p:nvSpPr>
        <p:spPr>
          <a:xfrm>
            <a:off x="1334647" y="3650499"/>
            <a:ext cx="9522706" cy="1051955"/>
          </a:xfrm>
          <a:prstGeom prst="rect">
            <a:avLst/>
          </a:prstGeom>
          <a:noFill/>
        </p:spPr>
        <p:txBody>
          <a:bodyPr wrap="square">
            <a:spAutoFit/>
          </a:bodyPr>
          <a:lstStyle/>
          <a:p>
            <a:pPr marL="0" marR="0" indent="57150" algn="just">
              <a:lnSpc>
                <a:spcPct val="115000"/>
              </a:lnSpc>
              <a:spcBef>
                <a:spcPts val="0"/>
              </a:spcBef>
              <a:spcAft>
                <a:spcPts val="0"/>
              </a:spcAft>
              <a:tabLst>
                <a:tab pos="457200" algn="l"/>
              </a:tabLst>
            </a:pPr>
            <a:r>
              <a:rPr lang="it-IT" sz="2800" b="1" dirty="0">
                <a:effectLst/>
                <a:latin typeface="Times New Roman" panose="02020603050405020304" pitchFamily="18" charset="0"/>
                <a:ea typeface="Times New Roman" panose="02020603050405020304" pitchFamily="18" charset="0"/>
                <a:cs typeface="Times New Roman" panose="02020603050405020304" pitchFamily="18" charset="0"/>
              </a:rPr>
              <a:t>Kết luận:</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Ở nhiệt độ cao, kim loại phản ứng với nhiều phi kim khác tạo thành muối.</a:t>
            </a:r>
            <a:endParaRPr lang="en-US" sz="2800" dirty="0">
              <a:effectLst/>
              <a:latin typeface="VNI-Time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5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2B2B9A-11E1-4961-ABA9-A517B79C7BEC}"/>
              </a:ext>
            </a:extLst>
          </p:cNvPr>
          <p:cNvSpPr txBox="1"/>
          <p:nvPr/>
        </p:nvSpPr>
        <p:spPr>
          <a:xfrm>
            <a:off x="867808" y="663047"/>
            <a:ext cx="9311778"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II. PHẢN ỨNG CỦA KIM LOẠI VỚI DUNG DỊCH AXIT</a:t>
            </a:r>
          </a:p>
        </p:txBody>
      </p:sp>
      <p:sp>
        <p:nvSpPr>
          <p:cNvPr id="10" name="TextBox 9">
            <a:extLst>
              <a:ext uri="{FF2B5EF4-FFF2-40B4-BE49-F238E27FC236}">
                <a16:creationId xmlns:a16="http://schemas.microsoft.com/office/drawing/2014/main" id="{2E3456B3-A8DA-4C2A-A3BA-39140E4C0355}"/>
              </a:ext>
            </a:extLst>
          </p:cNvPr>
          <p:cNvSpPr txBox="1"/>
          <p:nvPr/>
        </p:nvSpPr>
        <p:spPr>
          <a:xfrm>
            <a:off x="2328575" y="1362075"/>
            <a:ext cx="6097836" cy="1315425"/>
          </a:xfrm>
          <a:prstGeom prst="rect">
            <a:avLst/>
          </a:prstGeom>
          <a:noFill/>
        </p:spPr>
        <p:txBody>
          <a:bodyPr wrap="square">
            <a:spAutoFit/>
          </a:bodyPr>
          <a:lstStyle/>
          <a:p>
            <a:pPr marL="0" marR="0" algn="just">
              <a:lnSpc>
                <a:spcPct val="150000"/>
              </a:lnSpc>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Fe + HCl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 …</a:t>
            </a:r>
            <a:endParaRPr lang="en-US" sz="2800" dirty="0">
              <a:effectLst/>
              <a:latin typeface="VNI-Times"/>
              <a:ea typeface="Times New Roman" panose="02020603050405020304" pitchFamily="18" charset="0"/>
              <a:cs typeface="Times New Roman" panose="02020603050405020304" pitchFamily="18" charset="0"/>
            </a:endParaRPr>
          </a:p>
          <a:p>
            <a:pPr algn="just">
              <a:lnSpc>
                <a:spcPct val="150000"/>
              </a:lnSpc>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Al + H</a:t>
            </a:r>
            <a:r>
              <a:rPr lang="pt-BR"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SO</a:t>
            </a:r>
            <a:r>
              <a:rPr lang="pt-BR"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933A504-11BF-453E-934B-F049FB606D5B}"/>
              </a:ext>
            </a:extLst>
          </p:cNvPr>
          <p:cNvSpPr/>
          <p:nvPr/>
        </p:nvSpPr>
        <p:spPr>
          <a:xfrm>
            <a:off x="2328575" y="1362076"/>
            <a:ext cx="64439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 + 2HCl </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FeCl</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H</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chemeClr val="tx1"/>
              </a:solidFill>
              <a:effectLst/>
              <a:latin typeface="VNI-Times"/>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B637F5A-D8ED-4DF4-B725-51F6D0EAC745}"/>
              </a:ext>
            </a:extLst>
          </p:cNvPr>
          <p:cNvSpPr txBox="1"/>
          <p:nvPr/>
        </p:nvSpPr>
        <p:spPr>
          <a:xfrm>
            <a:off x="1276350" y="3041332"/>
            <a:ext cx="9311778" cy="1547475"/>
          </a:xfrm>
          <a:prstGeom prst="rect">
            <a:avLst/>
          </a:prstGeom>
          <a:noFill/>
        </p:spPr>
        <p:txBody>
          <a:bodyPr wrap="square">
            <a:spAutoFit/>
          </a:bodyPr>
          <a:lstStyle/>
          <a:p>
            <a:pPr marL="0" marR="0" indent="57150" algn="just">
              <a:lnSpc>
                <a:spcPct val="115000"/>
              </a:lnSpc>
              <a:spcBef>
                <a:spcPts val="0"/>
              </a:spcBef>
              <a:spcAft>
                <a:spcPts val="0"/>
              </a:spcAft>
              <a:tabLst>
                <a:tab pos="457200" algn="l"/>
              </a:tabLs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Kết luận: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Một số kim loại (đứng trước H trong dãy hoạt động hóa học) phản ứng với dung dịch axit (H</a:t>
            </a:r>
            <a:r>
              <a:rPr lang="pt-BR"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SO</a:t>
            </a:r>
            <a:r>
              <a:rPr lang="pt-BR"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4l</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 HCl…) tạo thành muối và H</a:t>
            </a:r>
            <a:r>
              <a:rPr lang="pt-BR"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76042C5-B09D-4C0F-B6E9-891086D8D521}"/>
              </a:ext>
            </a:extLst>
          </p:cNvPr>
          <p:cNvSpPr txBox="1"/>
          <p:nvPr/>
        </p:nvSpPr>
        <p:spPr>
          <a:xfrm>
            <a:off x="2169864" y="2019787"/>
            <a:ext cx="6096000" cy="669094"/>
          </a:xfrm>
          <a:prstGeom prst="rect">
            <a:avLst/>
          </a:prstGeom>
          <a:solidFill>
            <a:schemeClr val="bg1"/>
          </a:solidFill>
        </p:spPr>
        <p:txBody>
          <a:bodyPr wrap="square">
            <a:spAutoFit/>
          </a:bodyPr>
          <a:lstStyle/>
          <a:p>
            <a:pPr marL="0" marR="0" algn="just">
              <a:lnSpc>
                <a:spcPct val="150000"/>
              </a:lnSpc>
              <a:spcBef>
                <a:spcPts val="0"/>
              </a:spcBef>
              <a:spcAft>
                <a:spcPts val="0"/>
              </a:spcAft>
            </a:pP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2Al + 3H</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 loãng </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Al</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+ 3H</a:t>
            </a:r>
            <a:r>
              <a:rPr lang="pt-BR"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chemeClr val="tx1"/>
              </a:solidFill>
              <a:effectLst/>
              <a:latin typeface="VNI-Time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ED265D-F196-4223-B5CB-4FC3B40B9E12}"/>
              </a:ext>
            </a:extLst>
          </p:cNvPr>
          <p:cNvSpPr txBox="1"/>
          <p:nvPr/>
        </p:nvSpPr>
        <p:spPr>
          <a:xfrm>
            <a:off x="867807" y="663047"/>
            <a:ext cx="10369397"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III. PHẢN ỨNG CỦA KIM LOẠI VỚI DUNG DỊCH MUỐI</a:t>
            </a:r>
          </a:p>
        </p:txBody>
      </p:sp>
      <p:sp>
        <p:nvSpPr>
          <p:cNvPr id="4" name="TextBox 3">
            <a:extLst>
              <a:ext uri="{FF2B5EF4-FFF2-40B4-BE49-F238E27FC236}">
                <a16:creationId xmlns:a16="http://schemas.microsoft.com/office/drawing/2014/main" id="{D3021077-22FA-4F80-9E0E-FF4E08DE6E51}"/>
              </a:ext>
            </a:extLst>
          </p:cNvPr>
          <p:cNvSpPr txBox="1"/>
          <p:nvPr/>
        </p:nvSpPr>
        <p:spPr>
          <a:xfrm>
            <a:off x="2420956" y="1402734"/>
            <a:ext cx="6097836" cy="1315425"/>
          </a:xfrm>
          <a:prstGeom prst="rect">
            <a:avLst/>
          </a:prstGeom>
          <a:noFill/>
        </p:spPr>
        <p:txBody>
          <a:bodyPr wrap="square">
            <a:spAutoFit/>
          </a:bodyPr>
          <a:lstStyle/>
          <a:p>
            <a:pPr algn="just">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Cu + AgNO</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Zn + CuSO</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 …</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3D7B8D-E6BB-4A84-A11F-1FAFFBB6BB27}"/>
              </a:ext>
            </a:extLst>
          </p:cNvPr>
          <p:cNvSpPr/>
          <p:nvPr/>
        </p:nvSpPr>
        <p:spPr>
          <a:xfrm>
            <a:off x="2233669" y="1411251"/>
            <a:ext cx="5995930" cy="684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 + 2AgNO</a:t>
            </a:r>
            <a:r>
              <a:rPr lang="en-US"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Cu(NO</a:t>
            </a:r>
            <a:r>
              <a:rPr lang="en-US"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+ 2Ag</a:t>
            </a:r>
            <a:endParaRPr lang="en-US" sz="2800" dirty="0">
              <a:solidFill>
                <a:schemeClr val="tx1"/>
              </a:solidFill>
              <a:effectLst/>
              <a:latin typeface="VNI-Times"/>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4F91603-CCC4-4202-BABA-282F2697683B}"/>
              </a:ext>
            </a:extLst>
          </p:cNvPr>
          <p:cNvSpPr txBox="1"/>
          <p:nvPr/>
        </p:nvSpPr>
        <p:spPr>
          <a:xfrm>
            <a:off x="1517574" y="3112060"/>
            <a:ext cx="9245906" cy="1547475"/>
          </a:xfrm>
          <a:prstGeom prst="rect">
            <a:avLst/>
          </a:prstGeom>
          <a:noFill/>
        </p:spPr>
        <p:txBody>
          <a:bodyPr wrap="square">
            <a:spAutoFit/>
          </a:bodyPr>
          <a:lstStyle/>
          <a:p>
            <a:pPr marL="0" marR="0" algn="just">
              <a:lnSpc>
                <a:spcPct val="115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K, Ca, Na…)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5AA9961-375D-4B32-AC0D-00B082ED2512}"/>
              </a:ext>
            </a:extLst>
          </p:cNvPr>
          <p:cNvSpPr txBox="1"/>
          <p:nvPr/>
        </p:nvSpPr>
        <p:spPr>
          <a:xfrm>
            <a:off x="2320886" y="2052872"/>
            <a:ext cx="6096000" cy="669094"/>
          </a:xfrm>
          <a:prstGeom prst="rect">
            <a:avLst/>
          </a:prstGeom>
          <a:solidFill>
            <a:schemeClr val="bg1"/>
          </a:solidFill>
        </p:spPr>
        <p:txBody>
          <a:bodyPr wrap="square">
            <a:spAutoFit/>
          </a:bodyPr>
          <a:lstStyle/>
          <a:p>
            <a:pPr marL="0" marR="0" algn="just">
              <a:lnSpc>
                <a:spcPct val="15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Zn + CuSO</a:t>
            </a:r>
            <a:r>
              <a:rPr lang="en-US"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ZnSO</a:t>
            </a:r>
            <a:r>
              <a:rPr lang="en-US" sz="28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Cu</a:t>
            </a:r>
            <a:endParaRPr lang="en-US" sz="2800" dirty="0">
              <a:solidFill>
                <a:schemeClr val="tx1"/>
              </a:solidFill>
              <a:effectLst/>
              <a:latin typeface="VNI-Time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DC426-E8AB-458B-8758-A5AAF4FE7CE7}"/>
              </a:ext>
            </a:extLst>
          </p:cNvPr>
          <p:cNvSpPr txBox="1"/>
          <p:nvPr/>
        </p:nvSpPr>
        <p:spPr>
          <a:xfrm>
            <a:off x="3105150" y="630734"/>
            <a:ext cx="5486400" cy="523220"/>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LUYÊN TẬP – CỦNG CỐ</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1773DDB-3B10-4A11-A4A9-B11AC9A8727B}"/>
                  </a:ext>
                </a:extLst>
              </p:cNvPr>
              <p:cNvSpPr txBox="1"/>
              <p:nvPr/>
            </p:nvSpPr>
            <p:spPr>
              <a:xfrm>
                <a:off x="1983037" y="1622559"/>
                <a:ext cx="7890831" cy="3896901"/>
              </a:xfrm>
              <a:prstGeom prst="rect">
                <a:avLst/>
              </a:prstGeom>
              <a:noFill/>
            </p:spPr>
            <p:txBody>
              <a:bodyPr wrap="square">
                <a:spAutoFit/>
              </a:bodyPr>
              <a:lstStyle/>
              <a:p>
                <a:r>
                  <a:rPr lang="it-IT" sz="2800" b="1" dirty="0">
                    <a:latin typeface="Times New Roman" panose="02020603050405020304" pitchFamily="18" charset="0"/>
                    <a:cs typeface="Times New Roman" panose="02020603050405020304" pitchFamily="18" charset="0"/>
                  </a:rPr>
                  <a:t>Bài tập 1: </a:t>
                </a:r>
                <a:r>
                  <a:rPr lang="it-IT" sz="2800" dirty="0">
                    <a:latin typeface="Times New Roman" panose="02020603050405020304" pitchFamily="18" charset="0"/>
                    <a:cs typeface="Times New Roman" panose="02020603050405020304" pitchFamily="18" charset="0"/>
                  </a:rPr>
                  <a:t>Hoàn thành các phản ứng hóa học sau:</a:t>
                </a:r>
                <a:endParaRPr lang="en-US" sz="28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      Zn +   …….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latin typeface="VNI-Times"/>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ZnO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      Mg + Cl</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      Cu  +   ……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CuS</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4.      Al + O</a:t>
                </a:r>
                <a:r>
                  <a:rPr lang="pt-BR"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5.      Na + S   </a:t>
                </a:r>
                <a14:m>
                  <m:oMath xmlns:m="http://schemas.openxmlformats.org/officeDocument/2006/math">
                    <m:groupChr>
                      <m:groupChrPr>
                        <m:chr m:val="→"/>
                        <m:vertJc m:val="bot"/>
                        <m:ctrlPr>
                          <a:rPr lang="en-US" sz="2800" i="1" smtClean="0">
                            <a:latin typeface="Cambria Math" panose="02040503050406030204" pitchFamily="18" charset="0"/>
                            <a:cs typeface="Times New Roman" panose="02020603050405020304" pitchFamily="18" charset="0"/>
                          </a:rPr>
                        </m:ctrlPr>
                      </m:groupChrPr>
                      <m:e>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𝑡</m:t>
                            </m:r>
                          </m:e>
                          <m:sup>
                            <m:r>
                              <a:rPr lang="en-US" sz="2800" b="0" i="1" smtClean="0">
                                <a:latin typeface="Cambria Math" panose="02040503050406030204" pitchFamily="18" charset="0"/>
                                <a:cs typeface="Times New Roman" panose="02020603050405020304" pitchFamily="18" charset="0"/>
                              </a:rPr>
                              <m:t>𝑜</m:t>
                            </m:r>
                          </m:sup>
                        </m:sSup>
                      </m:e>
                    </m:groupChr>
                  </m:oMath>
                </a14:m>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I-Times"/>
                  <a:ea typeface="Times New Roman" panose="02020603050405020304" pitchFamily="18" charset="0"/>
                  <a:cs typeface="Times New Roman" panose="02020603050405020304" pitchFamily="18" charset="0"/>
                </a:endParaRPr>
              </a:p>
              <a:p>
                <a:pPr marL="0" marR="0">
                  <a:spcBef>
                    <a:spcPts val="0"/>
                  </a:spcBef>
                  <a:spcAft>
                    <a:spcPts val="0"/>
                  </a:spcAft>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I-Times"/>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1773DDB-3B10-4A11-A4A9-B11AC9A8727B}"/>
                  </a:ext>
                </a:extLst>
              </p:cNvPr>
              <p:cNvSpPr txBox="1">
                <a:spLocks noRot="1" noChangeAspect="1" noMove="1" noResize="1" noEditPoints="1" noAdjustHandles="1" noChangeArrowheads="1" noChangeShapeType="1" noTextEdit="1"/>
              </p:cNvSpPr>
              <p:nvPr/>
            </p:nvSpPr>
            <p:spPr>
              <a:xfrm>
                <a:off x="1983037" y="1622559"/>
                <a:ext cx="7890831" cy="3896901"/>
              </a:xfrm>
              <a:prstGeom prst="rect">
                <a:avLst/>
              </a:prstGeom>
              <a:blipFill>
                <a:blip r:embed="rId2"/>
                <a:stretch>
                  <a:fillRect l="-1544" t="-1565"/>
                </a:stretch>
              </a:blipFill>
            </p:spPr>
            <p:txBody>
              <a:bodyPr/>
              <a:lstStyle/>
              <a:p>
                <a:r>
                  <a:rPr lang="en-US">
                    <a:noFill/>
                  </a:rPr>
                  <a:t> </a:t>
                </a:r>
              </a:p>
            </p:txBody>
          </p:sp>
        </mc:Fallback>
      </mc:AlternateContent>
    </p:spTree>
    <p:extLst>
      <p:ext uri="{BB962C8B-B14F-4D97-AF65-F5344CB8AC3E}">
        <p14:creationId xmlns:p14="http://schemas.microsoft.com/office/powerpoint/2010/main" val="121469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4A6F-5415-4EBC-8E48-7BC3D35A6F9D}"/>
              </a:ext>
            </a:extLst>
          </p:cNvPr>
          <p:cNvPicPr>
            <a:picLocks noChangeAspect="1"/>
          </p:cNvPicPr>
          <p:nvPr/>
        </p:nvPicPr>
        <p:blipFill>
          <a:blip r:embed="rId2"/>
          <a:stretch>
            <a:fillRect/>
          </a:stretch>
        </p:blipFill>
        <p:spPr>
          <a:xfrm>
            <a:off x="698500" y="1587500"/>
            <a:ext cx="3090862" cy="3090862"/>
          </a:xfrm>
          <a:prstGeom prst="rect">
            <a:avLst/>
          </a:prstGeom>
        </p:spPr>
      </p:pic>
      <p:pic>
        <p:nvPicPr>
          <p:cNvPr id="3" name="Picture 2">
            <a:extLst>
              <a:ext uri="{FF2B5EF4-FFF2-40B4-BE49-F238E27FC236}">
                <a16:creationId xmlns:a16="http://schemas.microsoft.com/office/drawing/2014/main" id="{C889AE59-F843-4312-83B8-010B2B05DBD9}"/>
              </a:ext>
            </a:extLst>
          </p:cNvPr>
          <p:cNvPicPr>
            <a:picLocks noChangeAspect="1"/>
          </p:cNvPicPr>
          <p:nvPr/>
        </p:nvPicPr>
        <p:blipFill>
          <a:blip r:embed="rId3"/>
          <a:stretch>
            <a:fillRect/>
          </a:stretch>
        </p:blipFill>
        <p:spPr>
          <a:xfrm>
            <a:off x="4009231" y="1790700"/>
            <a:ext cx="3936171" cy="2590800"/>
          </a:xfrm>
          <a:prstGeom prst="rect">
            <a:avLst/>
          </a:prstGeom>
        </p:spPr>
      </p:pic>
      <p:pic>
        <p:nvPicPr>
          <p:cNvPr id="4" name="Picture 3">
            <a:extLst>
              <a:ext uri="{FF2B5EF4-FFF2-40B4-BE49-F238E27FC236}">
                <a16:creationId xmlns:a16="http://schemas.microsoft.com/office/drawing/2014/main" id="{4F623C08-2B1D-4D5A-B0DD-38783EEED23D}"/>
              </a:ext>
            </a:extLst>
          </p:cNvPr>
          <p:cNvPicPr>
            <a:picLocks noChangeAspect="1"/>
          </p:cNvPicPr>
          <p:nvPr/>
        </p:nvPicPr>
        <p:blipFill>
          <a:blip r:embed="rId4"/>
          <a:stretch>
            <a:fillRect/>
          </a:stretch>
        </p:blipFill>
        <p:spPr>
          <a:xfrm>
            <a:off x="8229600" y="1676400"/>
            <a:ext cx="3263900" cy="3263900"/>
          </a:xfrm>
          <a:prstGeom prst="rect">
            <a:avLst/>
          </a:prstGeom>
        </p:spPr>
      </p:pic>
      <p:sp>
        <p:nvSpPr>
          <p:cNvPr id="5" name="TextBox 4">
            <a:extLst>
              <a:ext uri="{FF2B5EF4-FFF2-40B4-BE49-F238E27FC236}">
                <a16:creationId xmlns:a16="http://schemas.microsoft.com/office/drawing/2014/main" id="{4D765650-C626-46DF-B287-3FEADB2743F5}"/>
              </a:ext>
            </a:extLst>
          </p:cNvPr>
          <p:cNvSpPr txBox="1"/>
          <p:nvPr/>
        </p:nvSpPr>
        <p:spPr>
          <a:xfrm>
            <a:off x="4009231" y="520700"/>
            <a:ext cx="415604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ỨNG DỤNG</a:t>
            </a:r>
          </a:p>
        </p:txBody>
      </p:sp>
      <p:sp>
        <p:nvSpPr>
          <p:cNvPr id="6" name="TextBox 5">
            <a:extLst>
              <a:ext uri="{FF2B5EF4-FFF2-40B4-BE49-F238E27FC236}">
                <a16:creationId xmlns:a16="http://schemas.microsoft.com/office/drawing/2014/main" id="{D294BED2-68B1-436D-9572-EF6C730567DD}"/>
              </a:ext>
            </a:extLst>
          </p:cNvPr>
          <p:cNvSpPr txBox="1"/>
          <p:nvPr/>
        </p:nvSpPr>
        <p:spPr>
          <a:xfrm>
            <a:off x="1393860" y="5293667"/>
            <a:ext cx="261537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kẹo</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68D4BC-3D42-4545-A877-0F5109C00AB3}"/>
              </a:ext>
            </a:extLst>
          </p:cNvPr>
          <p:cNvSpPr txBox="1"/>
          <p:nvPr/>
        </p:nvSpPr>
        <p:spPr>
          <a:xfrm>
            <a:off x="5173265" y="5293667"/>
            <a:ext cx="23622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1CECEBF-685F-47FF-AEF1-491547E444EC}"/>
              </a:ext>
            </a:extLst>
          </p:cNvPr>
          <p:cNvSpPr txBox="1"/>
          <p:nvPr/>
        </p:nvSpPr>
        <p:spPr>
          <a:xfrm>
            <a:off x="8420101" y="5293667"/>
            <a:ext cx="326389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308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558A16-AA9D-4140-A08B-F6206E8B1DC1}"/>
              </a:ext>
            </a:extLst>
          </p:cNvPr>
          <p:cNvSpPr txBox="1"/>
          <p:nvPr/>
        </p:nvSpPr>
        <p:spPr>
          <a:xfrm>
            <a:off x="1072309" y="527203"/>
            <a:ext cx="10047382" cy="1547475"/>
          </a:xfrm>
          <a:prstGeom prst="rect">
            <a:avLst/>
          </a:prstGeom>
          <a:noFill/>
        </p:spPr>
        <p:txBody>
          <a:bodyPr wrap="square">
            <a:spAutoFit/>
          </a:bodyPr>
          <a:lstStyle/>
          <a:p>
            <a:pPr marL="0" marR="0" algn="just">
              <a:lnSpc>
                <a:spcPct val="115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Hòa tan 11g hỗn hợp nhôm và sắt bằng dung dịch HCl vừa đủ thu được 8,96 lít khí H</a:t>
            </a:r>
            <a:r>
              <a:rPr lang="it-IT"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800" dirty="0">
                <a:effectLst/>
                <a:latin typeface="Times New Roman" panose="02020603050405020304" pitchFamily="18" charset="0"/>
                <a:ea typeface="Times New Roman" panose="02020603050405020304" pitchFamily="18" charset="0"/>
                <a:cs typeface="Times New Roman" panose="02020603050405020304" pitchFamily="18" charset="0"/>
              </a:rPr>
              <a:t> (đktc).</a:t>
            </a:r>
            <a:endParaRPr lang="en-US" sz="2800" dirty="0">
              <a:effectLst/>
              <a:latin typeface="VNI-Times"/>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endParaRPr lang="en-US" sz="2800" dirty="0">
              <a:effectLst/>
              <a:latin typeface="VNI-Times"/>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4AFB1EF-1EF1-4EB4-BC74-1BAF683F56B2}"/>
              </a:ext>
            </a:extLst>
          </p:cNvPr>
          <p:cNvSpPr txBox="1"/>
          <p:nvPr/>
        </p:nvSpPr>
        <p:spPr>
          <a:xfrm>
            <a:off x="5384494" y="2200339"/>
            <a:ext cx="1688335" cy="523220"/>
          </a:xfrm>
          <a:prstGeom prst="rect">
            <a:avLst/>
          </a:prstGeom>
          <a:noFill/>
        </p:spPr>
        <p:txBody>
          <a:bodyPr wrap="square">
            <a:spAutoFit/>
          </a:bodyPr>
          <a:lstStyle/>
          <a:p>
            <a:pPr algn="ctr"/>
            <a:r>
              <a:rPr lang="en-US" sz="2800" i="1" u="sng" dirty="0" err="1">
                <a:latin typeface="Times New Roman" panose="02020603050405020304" pitchFamily="18" charset="0"/>
                <a:cs typeface="Times New Roman" panose="02020603050405020304" pitchFamily="18" charset="0"/>
              </a:rPr>
              <a:t>Bài</a:t>
            </a:r>
            <a:r>
              <a:rPr lang="en-US" sz="2800" i="1" u="sng" dirty="0">
                <a:latin typeface="Times New Roman" panose="02020603050405020304" pitchFamily="18" charset="0"/>
                <a:cs typeface="Times New Roman" panose="02020603050405020304" pitchFamily="18" charset="0"/>
              </a:rPr>
              <a:t> </a:t>
            </a:r>
            <a:r>
              <a:rPr lang="en-US" sz="2800" i="1" u="sng" dirty="0" err="1">
                <a:latin typeface="Times New Roman" panose="02020603050405020304" pitchFamily="18" charset="0"/>
                <a:cs typeface="Times New Roman" panose="02020603050405020304" pitchFamily="18" charset="0"/>
              </a:rPr>
              <a:t>làm</a:t>
            </a:r>
            <a:endParaRPr lang="en-US" dirty="0"/>
          </a:p>
        </p:txBody>
      </p:sp>
      <p:sp>
        <p:nvSpPr>
          <p:cNvPr id="5" name="TextBox 4">
            <a:extLst>
              <a:ext uri="{FF2B5EF4-FFF2-40B4-BE49-F238E27FC236}">
                <a16:creationId xmlns:a16="http://schemas.microsoft.com/office/drawing/2014/main" id="{CCCA9B73-6774-4E95-81D4-5543A12AB8C5}"/>
              </a:ext>
            </a:extLst>
          </p:cNvPr>
          <p:cNvSpPr txBox="1"/>
          <p:nvPr/>
        </p:nvSpPr>
        <p:spPr>
          <a:xfrm>
            <a:off x="648930" y="2849220"/>
            <a:ext cx="6115072"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PTHH:     2Al + 6HCl </a:t>
            </a:r>
            <a:r>
              <a:rPr lang="en-US" sz="2400" dirty="0">
                <a:latin typeface="Times New Roman" panose="02020603050405020304" pitchFamily="18" charset="0"/>
                <a:cs typeface="Times New Roman" panose="02020603050405020304" pitchFamily="18" charset="0"/>
                <a:sym typeface="Wingdings" panose="05000000000000000000" pitchFamily="2" charset="2"/>
              </a:rPr>
              <a:t> 2AlCl</a:t>
            </a:r>
            <a:r>
              <a:rPr lang="en-US" sz="2400" baseline="-25000" dirty="0">
                <a:latin typeface="Times New Roman" panose="02020603050405020304" pitchFamily="18" charset="0"/>
                <a:cs typeface="Times New Roman" panose="02020603050405020304" pitchFamily="18" charset="0"/>
                <a:sym typeface="Wingdings" panose="05000000000000000000" pitchFamily="2" charset="2"/>
              </a:rPr>
              <a:t>3</a:t>
            </a:r>
            <a:r>
              <a:rPr lang="en-US" sz="2400" dirty="0">
                <a:latin typeface="Times New Roman" panose="02020603050405020304" pitchFamily="18" charset="0"/>
                <a:cs typeface="Times New Roman" panose="02020603050405020304" pitchFamily="18" charset="0"/>
                <a:sym typeface="Wingdings" panose="05000000000000000000" pitchFamily="2" charset="2"/>
              </a:rPr>
              <a:t> + 3H</a:t>
            </a:r>
            <a:r>
              <a:rPr lang="en-US" sz="2400" baseline="-25000" dirty="0">
                <a:latin typeface="Times New Roman" panose="02020603050405020304" pitchFamily="18" charset="0"/>
                <a:cs typeface="Times New Roman" panose="02020603050405020304" pitchFamily="18" charset="0"/>
                <a:sym typeface="Wingdings" panose="05000000000000000000" pitchFamily="2" charset="2"/>
              </a:rPr>
              <a:t>2</a:t>
            </a:r>
          </a:p>
          <a:p>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r>
              <a:rPr lang="en-US" sz="2400" dirty="0">
                <a:latin typeface="Times New Roman" panose="02020603050405020304" pitchFamily="18" charset="0"/>
                <a:cs typeface="Times New Roman" panose="02020603050405020304" pitchFamily="18" charset="0"/>
                <a:sym typeface="Wingdings" panose="05000000000000000000" pitchFamily="2" charset="2"/>
              </a:rPr>
              <a:t>                  Fe + 2HCl  FeCl</a:t>
            </a:r>
            <a:r>
              <a:rPr lang="en-US" sz="2400" baseline="-25000" dirty="0">
                <a:latin typeface="Times New Roman" panose="02020603050405020304" pitchFamily="18" charset="0"/>
                <a:cs typeface="Times New Roman" panose="02020603050405020304" pitchFamily="18" charset="0"/>
                <a:sym typeface="Wingdings" panose="05000000000000000000" pitchFamily="2" charset="2"/>
              </a:rPr>
              <a:t>2</a:t>
            </a:r>
            <a:r>
              <a:rPr lang="en-US" sz="2400" dirty="0">
                <a:latin typeface="Times New Roman" panose="02020603050405020304" pitchFamily="18" charset="0"/>
                <a:cs typeface="Times New Roman" panose="02020603050405020304" pitchFamily="18" charset="0"/>
                <a:sym typeface="Wingdings" panose="05000000000000000000" pitchFamily="2" charset="2"/>
              </a:rPr>
              <a:t> + H</a:t>
            </a:r>
            <a:r>
              <a:rPr lang="en-US" sz="2400" baseline="-25000" dirty="0">
                <a:latin typeface="Times New Roman" panose="02020603050405020304" pitchFamily="18" charset="0"/>
                <a:cs typeface="Times New Roman" panose="02020603050405020304" pitchFamily="18" charset="0"/>
                <a:sym typeface="Wingdings" panose="05000000000000000000" pitchFamily="2" charset="2"/>
              </a:rPr>
              <a:t>2</a:t>
            </a:r>
            <a:endParaRPr lang="en-US" sz="2400" baseline="-25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3C09D5-DE09-4A4B-B237-F3F3292268E6}"/>
                  </a:ext>
                </a:extLst>
              </p:cNvPr>
              <p:cNvSpPr txBox="1"/>
              <p:nvPr/>
            </p:nvSpPr>
            <p:spPr>
              <a:xfrm>
                <a:off x="387523" y="4410994"/>
                <a:ext cx="3409950" cy="7030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𝑛</m:t>
                          </m:r>
                        </m:e>
                        <m: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m:t>
                              </m:r>
                            </m:sub>
                          </m:sSub>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8,96</m:t>
                          </m:r>
                        </m:num>
                        <m:den>
                          <m:r>
                            <a:rPr lang="en-US" sz="2000" b="0" i="1" smtClean="0">
                              <a:latin typeface="Cambria Math" panose="02040503050406030204" pitchFamily="18" charset="0"/>
                            </a:rPr>
                            <m:t>22,4</m:t>
                          </m:r>
                        </m:den>
                      </m:f>
                      <m:r>
                        <a:rPr lang="en-US" sz="2000" b="0" i="1" smtClean="0">
                          <a:latin typeface="Cambria Math" panose="02040503050406030204" pitchFamily="18" charset="0"/>
                        </a:rPr>
                        <m:t>=0,4 (</m:t>
                      </m:r>
                      <m:r>
                        <a:rPr lang="en-US" sz="2000" b="0" i="1" smtClean="0">
                          <a:latin typeface="Cambria Math" panose="02040503050406030204" pitchFamily="18" charset="0"/>
                        </a:rPr>
                        <m:t>𝑚𝑜𝑙</m:t>
                      </m:r>
                      <m:r>
                        <a:rPr lang="en-US" sz="2000" b="0" i="1" smtClean="0">
                          <a:latin typeface="Cambria Math" panose="02040503050406030204" pitchFamily="18" charset="0"/>
                        </a:rPr>
                        <m:t>)</m:t>
                      </m:r>
                    </m:oMath>
                  </m:oMathPara>
                </a14:m>
                <a:endParaRPr lang="en-US" sz="1600" dirty="0"/>
              </a:p>
            </p:txBody>
          </p:sp>
        </mc:Choice>
        <mc:Fallback xmlns="">
          <p:sp>
            <p:nvSpPr>
              <p:cNvPr id="6" name="TextBox 5">
                <a:extLst>
                  <a:ext uri="{FF2B5EF4-FFF2-40B4-BE49-F238E27FC236}">
                    <a16:creationId xmlns:a16="http://schemas.microsoft.com/office/drawing/2014/main" id="{2F3C09D5-DE09-4A4B-B237-F3F3292268E6}"/>
                  </a:ext>
                </a:extLst>
              </p:cNvPr>
              <p:cNvSpPr txBox="1">
                <a:spLocks noRot="1" noChangeAspect="1" noMove="1" noResize="1" noEditPoints="1" noAdjustHandles="1" noChangeArrowheads="1" noChangeShapeType="1" noTextEdit="1"/>
              </p:cNvSpPr>
              <p:nvPr/>
            </p:nvSpPr>
            <p:spPr>
              <a:xfrm>
                <a:off x="387523" y="4410994"/>
                <a:ext cx="3409950" cy="703078"/>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43592EF-BE6C-4207-AB5C-96BF62E8CA08}"/>
              </a:ext>
            </a:extLst>
          </p:cNvPr>
          <p:cNvSpPr txBox="1"/>
          <p:nvPr/>
        </p:nvSpPr>
        <p:spPr>
          <a:xfrm>
            <a:off x="722059" y="5294576"/>
            <a:ext cx="443865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mol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Al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x (mol)</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mol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Fe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y (mol) </a:t>
            </a:r>
          </a:p>
        </p:txBody>
      </p:sp>
      <p:sp>
        <p:nvSpPr>
          <p:cNvPr id="8" name="TextBox 7">
            <a:extLst>
              <a:ext uri="{FF2B5EF4-FFF2-40B4-BE49-F238E27FC236}">
                <a16:creationId xmlns:a16="http://schemas.microsoft.com/office/drawing/2014/main" id="{BCA2333E-E05F-425C-8611-52ABBAD1D77F}"/>
              </a:ext>
            </a:extLst>
          </p:cNvPr>
          <p:cNvSpPr txBox="1"/>
          <p:nvPr/>
        </p:nvSpPr>
        <p:spPr>
          <a:xfrm>
            <a:off x="4549014" y="5302815"/>
            <a:ext cx="30099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a:t>
            </a:r>
            <a:r>
              <a:rPr lang="en-US" sz="2400" baseline="-25000" dirty="0" err="1">
                <a:latin typeface="Times New Roman" panose="02020603050405020304" pitchFamily="18" charset="0"/>
                <a:cs typeface="Times New Roman" panose="02020603050405020304" pitchFamily="18" charset="0"/>
                <a:sym typeface="Wingdings" panose="05000000000000000000" pitchFamily="2" charset="2"/>
              </a:rPr>
              <a:t>Al</a:t>
            </a:r>
            <a:r>
              <a:rPr lang="en-US" sz="2400" dirty="0">
                <a:latin typeface="Times New Roman" panose="02020603050405020304" pitchFamily="18" charset="0"/>
                <a:cs typeface="Times New Roman" panose="02020603050405020304" pitchFamily="18" charset="0"/>
                <a:sym typeface="Wingdings" panose="05000000000000000000" pitchFamily="2" charset="2"/>
              </a:rPr>
              <a:t> = 27x (g)</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D768910-B490-43B8-B354-D1709DF4CA29}"/>
              </a:ext>
            </a:extLst>
          </p:cNvPr>
          <p:cNvSpPr txBox="1"/>
          <p:nvPr/>
        </p:nvSpPr>
        <p:spPr>
          <a:xfrm>
            <a:off x="4535598" y="5710074"/>
            <a:ext cx="30099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a:t>
            </a:r>
            <a:r>
              <a:rPr lang="en-US" sz="2400" baseline="-25000" dirty="0" err="1">
                <a:latin typeface="Times New Roman" panose="02020603050405020304" pitchFamily="18" charset="0"/>
                <a:cs typeface="Times New Roman" panose="02020603050405020304" pitchFamily="18" charset="0"/>
                <a:sym typeface="Wingdings" panose="05000000000000000000" pitchFamily="2" charset="2"/>
              </a:rPr>
              <a:t>Fe</a:t>
            </a:r>
            <a:r>
              <a:rPr lang="en-US" sz="2400" dirty="0">
                <a:latin typeface="Times New Roman" panose="02020603050405020304" pitchFamily="18" charset="0"/>
                <a:cs typeface="Times New Roman" panose="02020603050405020304" pitchFamily="18" charset="0"/>
                <a:sym typeface="Wingdings" panose="05000000000000000000" pitchFamily="2" charset="2"/>
              </a:rPr>
              <a:t> = 56y (g)</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84CC468-459A-4396-BB6C-7EF355692C76}"/>
              </a:ext>
            </a:extLst>
          </p:cNvPr>
          <p:cNvSpPr txBox="1"/>
          <p:nvPr/>
        </p:nvSpPr>
        <p:spPr>
          <a:xfrm>
            <a:off x="1930214" y="3291187"/>
            <a:ext cx="847381" cy="338554"/>
          </a:xfrm>
          <a:prstGeom prst="rect">
            <a:avLst/>
          </a:prstGeom>
          <a:noFill/>
        </p:spPr>
        <p:txBody>
          <a:bodyPr wrap="square" rtlCol="0">
            <a:spAutoFit/>
          </a:bodyPr>
          <a:lstStyle/>
          <a:p>
            <a:r>
              <a:rPr lang="en-US" sz="1600" dirty="0"/>
              <a:t>x mol</a:t>
            </a:r>
          </a:p>
        </p:txBody>
      </p:sp>
      <p:sp>
        <p:nvSpPr>
          <p:cNvPr id="11" name="TextBox 10">
            <a:extLst>
              <a:ext uri="{FF2B5EF4-FFF2-40B4-BE49-F238E27FC236}">
                <a16:creationId xmlns:a16="http://schemas.microsoft.com/office/drawing/2014/main" id="{C11B1D92-0284-4E4B-A989-965731EE0D7A}"/>
              </a:ext>
            </a:extLst>
          </p:cNvPr>
          <p:cNvSpPr txBox="1"/>
          <p:nvPr/>
        </p:nvSpPr>
        <p:spPr>
          <a:xfrm>
            <a:off x="4825239" y="3291187"/>
            <a:ext cx="1228725" cy="338554"/>
          </a:xfrm>
          <a:prstGeom prst="rect">
            <a:avLst/>
          </a:prstGeom>
          <a:noFill/>
        </p:spPr>
        <p:txBody>
          <a:bodyPr wrap="square" rtlCol="0">
            <a:spAutoFit/>
          </a:bodyPr>
          <a:lstStyle/>
          <a:p>
            <a:r>
              <a:rPr lang="en-US" sz="1600" dirty="0"/>
              <a:t>3x/2 mol</a:t>
            </a:r>
          </a:p>
        </p:txBody>
      </p:sp>
      <p:sp>
        <p:nvSpPr>
          <p:cNvPr id="12" name="TextBox 11">
            <a:extLst>
              <a:ext uri="{FF2B5EF4-FFF2-40B4-BE49-F238E27FC236}">
                <a16:creationId xmlns:a16="http://schemas.microsoft.com/office/drawing/2014/main" id="{82FC17DC-23B2-4B5B-940D-C093858EF744}"/>
              </a:ext>
            </a:extLst>
          </p:cNvPr>
          <p:cNvSpPr txBox="1"/>
          <p:nvPr/>
        </p:nvSpPr>
        <p:spPr>
          <a:xfrm>
            <a:off x="1930214" y="4014152"/>
            <a:ext cx="847381" cy="338554"/>
          </a:xfrm>
          <a:prstGeom prst="rect">
            <a:avLst/>
          </a:prstGeom>
          <a:noFill/>
        </p:spPr>
        <p:txBody>
          <a:bodyPr wrap="square" rtlCol="0">
            <a:spAutoFit/>
          </a:bodyPr>
          <a:lstStyle/>
          <a:p>
            <a:r>
              <a:rPr lang="en-US" sz="1600" dirty="0"/>
              <a:t>y mol</a:t>
            </a:r>
          </a:p>
        </p:txBody>
      </p:sp>
      <p:sp>
        <p:nvSpPr>
          <p:cNvPr id="14" name="TextBox 13">
            <a:extLst>
              <a:ext uri="{FF2B5EF4-FFF2-40B4-BE49-F238E27FC236}">
                <a16:creationId xmlns:a16="http://schemas.microsoft.com/office/drawing/2014/main" id="{382A5F46-A17E-4585-B40F-A575973A6096}"/>
              </a:ext>
            </a:extLst>
          </p:cNvPr>
          <p:cNvSpPr txBox="1"/>
          <p:nvPr/>
        </p:nvSpPr>
        <p:spPr>
          <a:xfrm>
            <a:off x="4825239" y="4109345"/>
            <a:ext cx="847381" cy="338554"/>
          </a:xfrm>
          <a:prstGeom prst="rect">
            <a:avLst/>
          </a:prstGeom>
          <a:noFill/>
        </p:spPr>
        <p:txBody>
          <a:bodyPr wrap="square" rtlCol="0">
            <a:spAutoFit/>
          </a:bodyPr>
          <a:lstStyle/>
          <a:p>
            <a:r>
              <a:rPr lang="en-US" sz="1600" dirty="0"/>
              <a:t>y mol</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9314C39-216E-45F1-9C34-8A832E4A0504}"/>
                  </a:ext>
                </a:extLst>
              </p:cNvPr>
              <p:cNvSpPr txBox="1"/>
              <p:nvPr/>
            </p:nvSpPr>
            <p:spPr>
              <a:xfrm>
                <a:off x="7181888" y="2849220"/>
                <a:ext cx="4622589" cy="139935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pt</a:t>
                </a:r>
                <a:r>
                  <a:rPr lang="en-US" sz="2400" dirty="0">
                    <a:latin typeface="Times New Roman" panose="02020603050405020304" pitchFamily="18" charset="0"/>
                    <a:cs typeface="Times New Roman" panose="02020603050405020304" pitchFamily="18" charset="0"/>
                  </a:rPr>
                  <a:t>:     27x + 56y = 11</a:t>
                </a:r>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=0,4 </m:t>
                      </m:r>
                    </m:oMath>
                  </m:oMathPara>
                </a14:m>
                <a:endParaRPr lang="en-US" sz="2400" dirty="0">
                  <a:latin typeface="Times New Roman" panose="02020603050405020304" pitchFamily="18" charset="0"/>
                  <a:cs typeface="Times New Roman" panose="02020603050405020304" pitchFamily="18" charset="0"/>
                </a:endParaRPr>
              </a:p>
              <a:p>
                <a:endParaRPr lang="en-US" sz="1600" dirty="0"/>
              </a:p>
            </p:txBody>
          </p:sp>
        </mc:Choice>
        <mc:Fallback xmlns="">
          <p:sp>
            <p:nvSpPr>
              <p:cNvPr id="15" name="TextBox 14">
                <a:extLst>
                  <a:ext uri="{FF2B5EF4-FFF2-40B4-BE49-F238E27FC236}">
                    <a16:creationId xmlns:a16="http://schemas.microsoft.com/office/drawing/2014/main" id="{E9314C39-216E-45F1-9C34-8A832E4A0504}"/>
                  </a:ext>
                </a:extLst>
              </p:cNvPr>
              <p:cNvSpPr txBox="1">
                <a:spLocks noRot="1" noChangeAspect="1" noMove="1" noResize="1" noEditPoints="1" noAdjustHandles="1" noChangeArrowheads="1" noChangeShapeType="1" noTextEdit="1"/>
              </p:cNvSpPr>
              <p:nvPr/>
            </p:nvSpPr>
            <p:spPr>
              <a:xfrm>
                <a:off x="7181888" y="2849220"/>
                <a:ext cx="4622589" cy="1399357"/>
              </a:xfrm>
              <a:prstGeom prst="rect">
                <a:avLst/>
              </a:prstGeom>
              <a:blipFill>
                <a:blip r:embed="rId3"/>
                <a:stretch>
                  <a:fillRect l="-1979" t="-347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B73F320-41CF-46F2-9E33-AF567AC83CAF}"/>
              </a:ext>
            </a:extLst>
          </p:cNvPr>
          <p:cNvSpPr txBox="1"/>
          <p:nvPr/>
        </p:nvSpPr>
        <p:spPr>
          <a:xfrm>
            <a:off x="7300465" y="4040521"/>
            <a:ext cx="4060723" cy="830997"/>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pt</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x = 0,2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y = 0,1 (mol)    </a:t>
            </a:r>
          </a:p>
        </p:txBody>
      </p:sp>
      <p:cxnSp>
        <p:nvCxnSpPr>
          <p:cNvPr id="19" name="Straight Connector 18">
            <a:extLst>
              <a:ext uri="{FF2B5EF4-FFF2-40B4-BE49-F238E27FC236}">
                <a16:creationId xmlns:a16="http://schemas.microsoft.com/office/drawing/2014/main" id="{6A7AAD05-1253-47C9-B8A8-0AD8A6EBF6A3}"/>
              </a:ext>
            </a:extLst>
          </p:cNvPr>
          <p:cNvCxnSpPr/>
          <p:nvPr/>
        </p:nvCxnSpPr>
        <p:spPr>
          <a:xfrm>
            <a:off x="6882578" y="2960073"/>
            <a:ext cx="0" cy="3684704"/>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5D567C5-87BD-4496-8557-E9F642FD07CA}"/>
              </a:ext>
            </a:extLst>
          </p:cNvPr>
          <p:cNvSpPr txBox="1"/>
          <p:nvPr/>
        </p:nvSpPr>
        <p:spPr>
          <a:xfrm>
            <a:off x="7317558" y="4904299"/>
            <a:ext cx="382400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a:t>
            </a:r>
            <a:r>
              <a:rPr lang="en-US" sz="2400" baseline="-25000" dirty="0" err="1">
                <a:latin typeface="Times New Roman" panose="02020603050405020304" pitchFamily="18" charset="0"/>
                <a:cs typeface="Times New Roman" panose="02020603050405020304" pitchFamily="18" charset="0"/>
                <a:sym typeface="Wingdings" panose="05000000000000000000" pitchFamily="2" charset="2"/>
              </a:rPr>
              <a:t>Al</a:t>
            </a:r>
            <a:r>
              <a:rPr lang="en-US" sz="2400" dirty="0">
                <a:latin typeface="Times New Roman" panose="02020603050405020304" pitchFamily="18" charset="0"/>
                <a:cs typeface="Times New Roman" panose="02020603050405020304" pitchFamily="18" charset="0"/>
                <a:sym typeface="Wingdings" panose="05000000000000000000" pitchFamily="2" charset="2"/>
              </a:rPr>
              <a:t> = 27.0,2 = 5,4 (g)</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48D3413-4053-469B-8921-78E1EDFF948B}"/>
                  </a:ext>
                </a:extLst>
              </p:cNvPr>
              <p:cNvSpPr txBox="1"/>
              <p:nvPr/>
            </p:nvSpPr>
            <p:spPr>
              <a:xfrm>
                <a:off x="7300465" y="5514237"/>
                <a:ext cx="3330138" cy="61991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 =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5,4.100</m:t>
                        </m:r>
                      </m:num>
                      <m:den>
                        <m:r>
                          <a:rPr lang="en-US" sz="2400" b="0" i="1" smtClean="0">
                            <a:latin typeface="Cambria Math" panose="02040503050406030204" pitchFamily="18" charset="0"/>
                          </a:rPr>
                          <m:t>11</m:t>
                        </m:r>
                      </m:den>
                    </m:f>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49%</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B48D3413-4053-469B-8921-78E1EDFF948B}"/>
                  </a:ext>
                </a:extLst>
              </p:cNvPr>
              <p:cNvSpPr txBox="1">
                <a:spLocks noRot="1" noChangeAspect="1" noMove="1" noResize="1" noEditPoints="1" noAdjustHandles="1" noChangeArrowheads="1" noChangeShapeType="1" noTextEdit="1"/>
              </p:cNvSpPr>
              <p:nvPr/>
            </p:nvSpPr>
            <p:spPr>
              <a:xfrm>
                <a:off x="7300465" y="5514237"/>
                <a:ext cx="3330138" cy="619913"/>
              </a:xfrm>
              <a:prstGeom prst="rect">
                <a:avLst/>
              </a:prstGeom>
              <a:blipFill>
                <a:blip r:embed="rId4"/>
                <a:stretch>
                  <a:fillRect l="-2930"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AB3805-09F9-45AB-96D2-2FF4BC9032D3}"/>
                  </a:ext>
                </a:extLst>
              </p:cNvPr>
              <p:cNvSpPr txBox="1"/>
              <p:nvPr/>
            </p:nvSpPr>
            <p:spPr>
              <a:xfrm>
                <a:off x="7308314" y="6191993"/>
                <a:ext cx="333013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%Fe = </a:t>
                </a:r>
                <a14:m>
                  <m:oMath xmlns:m="http://schemas.openxmlformats.org/officeDocument/2006/math">
                    <m:r>
                      <a:rPr lang="en-US" sz="2400" i="1" smtClean="0">
                        <a:latin typeface="Cambria Math" panose="02040503050406030204" pitchFamily="18" charset="0"/>
                      </a:rPr>
                      <m:t>1</m:t>
                    </m:r>
                    <m:r>
                      <a:rPr lang="en-US" sz="2400" b="0" i="1" smtClean="0">
                        <a:latin typeface="Cambria Math" panose="02040503050406030204" pitchFamily="18" charset="0"/>
                      </a:rPr>
                      <m:t>00−49=51%</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BAB3805-09F9-45AB-96D2-2FF4BC9032D3}"/>
                  </a:ext>
                </a:extLst>
              </p:cNvPr>
              <p:cNvSpPr txBox="1">
                <a:spLocks noRot="1" noChangeAspect="1" noMove="1" noResize="1" noEditPoints="1" noAdjustHandles="1" noChangeArrowheads="1" noChangeShapeType="1" noTextEdit="1"/>
              </p:cNvSpPr>
              <p:nvPr/>
            </p:nvSpPr>
            <p:spPr>
              <a:xfrm>
                <a:off x="7308314" y="6191993"/>
                <a:ext cx="3330138" cy="461665"/>
              </a:xfrm>
              <a:prstGeom prst="rect">
                <a:avLst/>
              </a:prstGeom>
              <a:blipFill>
                <a:blip r:embed="rId5"/>
                <a:stretch>
                  <a:fillRect l="-2930" t="-10667" b="-306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C057500F-9F9C-4A6E-B8A5-BBF897595A37}"/>
                  </a:ext>
                </a:extLst>
              </p14:cNvPr>
              <p14:cNvContentPartPr/>
              <p14:nvPr/>
            </p14:nvContentPartPr>
            <p14:xfrm>
              <a:off x="5808240" y="4714920"/>
              <a:ext cx="41400" cy="18360"/>
            </p14:xfrm>
          </p:contentPart>
        </mc:Choice>
        <mc:Fallback xmlns="">
          <p:pic>
            <p:nvPicPr>
              <p:cNvPr id="2" name="Ink 1">
                <a:extLst>
                  <a:ext uri="{FF2B5EF4-FFF2-40B4-BE49-F238E27FC236}">
                    <a16:creationId xmlns:a16="http://schemas.microsoft.com/office/drawing/2014/main" id="{C057500F-9F9C-4A6E-B8A5-BBF897595A37}"/>
                  </a:ext>
                </a:extLst>
              </p:cNvPr>
              <p:cNvPicPr/>
              <p:nvPr/>
            </p:nvPicPr>
            <p:blipFill>
              <a:blip r:embed="rId7"/>
              <a:stretch>
                <a:fillRect/>
              </a:stretch>
            </p:blipFill>
            <p:spPr>
              <a:xfrm>
                <a:off x="5798880" y="4705560"/>
                <a:ext cx="60120" cy="37080"/>
              </a:xfrm>
              <a:prstGeom prst="rect">
                <a:avLst/>
              </a:prstGeom>
            </p:spPr>
          </p:pic>
        </mc:Fallback>
      </mc:AlternateContent>
    </p:spTree>
    <p:extLst>
      <p:ext uri="{BB962C8B-B14F-4D97-AF65-F5344CB8AC3E}">
        <p14:creationId xmlns:p14="http://schemas.microsoft.com/office/powerpoint/2010/main" val="21526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barn(inVertical)">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1" end="1"/>
                                            </p:txEl>
                                          </p:spTgt>
                                        </p:tgtEl>
                                        <p:attrNameLst>
                                          <p:attrName>style.visibility</p:attrName>
                                        </p:attrNameLst>
                                      </p:cBhvr>
                                      <p:to>
                                        <p:strVal val="visible"/>
                                      </p:to>
                                    </p:set>
                                    <p:animEffect transition="in" filter="barn(inVertical)">
                                      <p:cBhvr>
                                        <p:cTn id="62" dur="500"/>
                                        <p:tgtEl>
                                          <p:spTgt spid="15">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xEl>
                                              <p:pRg st="0" end="0"/>
                                            </p:txEl>
                                          </p:spTgt>
                                        </p:tgtEl>
                                        <p:attrNameLst>
                                          <p:attrName>style.visibility</p:attrName>
                                        </p:attrNameLst>
                                      </p:cBhvr>
                                      <p:to>
                                        <p:strVal val="visible"/>
                                      </p:to>
                                    </p:set>
                                    <p:animEffect transition="in" filter="barn(inVertical)">
                                      <p:cBhvr>
                                        <p:cTn id="8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2" grpId="0"/>
      <p:bldP spid="14" grpId="0"/>
      <p:bldP spid="17"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C6E87-EA5D-46BD-AF6A-EFDA4C4A3821}"/>
              </a:ext>
            </a:extLst>
          </p:cNvPr>
          <p:cNvSpPr txBox="1"/>
          <p:nvPr/>
        </p:nvSpPr>
        <p:spPr>
          <a:xfrm>
            <a:off x="1248578" y="595165"/>
            <a:ext cx="9694843" cy="1384995"/>
          </a:xfrm>
          <a:prstGeom prst="rect">
            <a:avLst/>
          </a:prstGeom>
          <a:noFill/>
        </p:spPr>
        <p:txBody>
          <a:bodyPr wrap="square">
            <a:spAutoFit/>
          </a:bodyPr>
          <a:lstStyle/>
          <a:p>
            <a:pPr algn="just"/>
            <a:r>
              <a:rPr lang="pt-BR" sz="2800" b="1" dirty="0">
                <a:effectLst/>
                <a:latin typeface="Times New Roman" panose="02020603050405020304" pitchFamily="18" charset="0"/>
                <a:ea typeface="Times New Roman" panose="02020603050405020304" pitchFamily="18" charset="0"/>
              </a:rPr>
              <a:t>Bài tâp 3: </a:t>
            </a:r>
            <a:r>
              <a:rPr lang="pt-BR" sz="2800" dirty="0">
                <a:effectLst/>
                <a:latin typeface="Times New Roman" panose="02020603050405020304" pitchFamily="18" charset="0"/>
                <a:ea typeface="Times New Roman" panose="02020603050405020304" pitchFamily="18" charset="0"/>
              </a:rPr>
              <a:t>Khi mới cắt, miếng natri có bề mặt sáng trắng của kim loại. Sau khi để một lát trong không khí thì bề mặt đó không còn sáng nữa mà bị xám lại. Tại sao phải bảo quản Na trong dầu hoả?</a:t>
            </a:r>
            <a:endParaRPr lang="en-US" sz="2800" dirty="0"/>
          </a:p>
        </p:txBody>
      </p:sp>
      <p:sp>
        <p:nvSpPr>
          <p:cNvPr id="4" name="TextBox 3">
            <a:extLst>
              <a:ext uri="{FF2B5EF4-FFF2-40B4-BE49-F238E27FC236}">
                <a16:creationId xmlns:a16="http://schemas.microsoft.com/office/drawing/2014/main" id="{F9582F2F-9DD0-43AF-ACF2-0308B36FDE21}"/>
              </a:ext>
            </a:extLst>
          </p:cNvPr>
          <p:cNvSpPr txBox="1"/>
          <p:nvPr/>
        </p:nvSpPr>
        <p:spPr>
          <a:xfrm>
            <a:off x="1248578" y="2685563"/>
            <a:ext cx="9569986" cy="3970318"/>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endParaRPr lang="en-US" sz="2800" dirty="0">
              <a:latin typeface="Times New Roman" panose="02020603050405020304" pitchFamily="18" charset="0"/>
              <a:cs typeface="Times New Roman" panose="02020603050405020304" pitchFamily="18" charset="0"/>
            </a:endParaRPr>
          </a:p>
          <a:p>
            <a:pPr marL="457200" indent="-457200">
              <a:buFontTx/>
              <a:buChar char="-"/>
            </a:pPr>
            <a:r>
              <a:rPr lang="en-US" sz="2800" dirty="0">
                <a:latin typeface="Times New Roman" panose="02020603050405020304" pitchFamily="18" charset="0"/>
                <a:cs typeface="Times New Roman" panose="02020603050405020304" pitchFamily="18" charset="0"/>
              </a:rPr>
              <a:t>Na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oxi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Na</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a:t>
            </a:r>
          </a:p>
          <a:p>
            <a:pPr algn="ctr"/>
            <a:r>
              <a:rPr lang="en-US" sz="2800" dirty="0">
                <a:latin typeface="Times New Roman" panose="02020603050405020304" pitchFamily="18" charset="0"/>
                <a:cs typeface="Times New Roman" panose="02020603050405020304" pitchFamily="18" charset="0"/>
              </a:rPr>
              <a:t>4Na + 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2Na</a:t>
            </a:r>
            <a:r>
              <a:rPr lang="en-US" sz="2800" baseline="-25000" dirty="0">
                <a:latin typeface="Times New Roman" panose="02020603050405020304" pitchFamily="18" charset="0"/>
                <a:cs typeface="Times New Roman" panose="02020603050405020304" pitchFamily="18" charset="0"/>
                <a:sym typeface="Wingdings" panose="05000000000000000000" pitchFamily="2" charset="2"/>
              </a:rPr>
              <a:t>2</a:t>
            </a:r>
            <a:r>
              <a:rPr lang="en-US" sz="2800" dirty="0">
                <a:latin typeface="Times New Roman" panose="02020603050405020304" pitchFamily="18" charset="0"/>
                <a:cs typeface="Times New Roman" panose="02020603050405020304" pitchFamily="18" charset="0"/>
                <a:sym typeface="Wingdings" panose="05000000000000000000" pitchFamily="2" charset="2"/>
              </a:rPr>
              <a:t>O</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oxi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oxi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oxi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Na do Na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6C037B4-5066-44EC-9B85-DE631248819A}"/>
              </a:ext>
            </a:extLst>
          </p:cNvPr>
          <p:cNvSpPr txBox="1"/>
          <p:nvPr/>
        </p:nvSpPr>
        <p:spPr>
          <a:xfrm>
            <a:off x="5406528" y="2076760"/>
            <a:ext cx="1688335" cy="523220"/>
          </a:xfrm>
          <a:prstGeom prst="rect">
            <a:avLst/>
          </a:prstGeom>
          <a:noFill/>
        </p:spPr>
        <p:txBody>
          <a:bodyPr wrap="square">
            <a:spAutoFit/>
          </a:bodyPr>
          <a:lstStyle/>
          <a:p>
            <a:pPr algn="ctr"/>
            <a:r>
              <a:rPr lang="en-US" sz="2800" i="1" u="sng" dirty="0" err="1">
                <a:latin typeface="Times New Roman" panose="02020603050405020304" pitchFamily="18" charset="0"/>
                <a:cs typeface="Times New Roman" panose="02020603050405020304" pitchFamily="18" charset="0"/>
              </a:rPr>
              <a:t>Trả</a:t>
            </a:r>
            <a:r>
              <a:rPr lang="en-US" sz="2800" i="1" u="sng" dirty="0">
                <a:latin typeface="Times New Roman" panose="02020603050405020304" pitchFamily="18" charset="0"/>
                <a:cs typeface="Times New Roman" panose="02020603050405020304" pitchFamily="18" charset="0"/>
              </a:rPr>
              <a:t> </a:t>
            </a:r>
            <a:r>
              <a:rPr lang="en-US" sz="2800" i="1" u="sng" dirty="0" err="1">
                <a:latin typeface="Times New Roman" panose="02020603050405020304" pitchFamily="18" charset="0"/>
                <a:cs typeface="Times New Roman" panose="02020603050405020304" pitchFamily="18" charset="0"/>
              </a:rPr>
              <a:t>lời</a:t>
            </a:r>
            <a:r>
              <a:rPr lang="en-US" sz="1800"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41623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down)">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down)">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down)">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B4B2AA-AD97-43FC-8CE8-6B0CA22E2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 y="1251"/>
            <a:ext cx="12182304" cy="6858000"/>
          </a:xfrm>
          <a:prstGeom prst="rect">
            <a:avLst/>
          </a:prstGeom>
        </p:spPr>
      </p:pic>
      <p:sp>
        <p:nvSpPr>
          <p:cNvPr id="3" name="TextBox 2">
            <a:extLst>
              <a:ext uri="{FF2B5EF4-FFF2-40B4-BE49-F238E27FC236}">
                <a16:creationId xmlns:a16="http://schemas.microsoft.com/office/drawing/2014/main" id="{4516762F-444A-4488-8F60-DD03D6D9B62E}"/>
              </a:ext>
            </a:extLst>
          </p:cNvPr>
          <p:cNvSpPr txBox="1"/>
          <p:nvPr/>
        </p:nvSpPr>
        <p:spPr>
          <a:xfrm>
            <a:off x="3932548" y="2473795"/>
            <a:ext cx="7601046" cy="1490729"/>
          </a:xfrm>
          <a:prstGeom prst="rect">
            <a:avLst/>
          </a:prstGeom>
          <a:noFill/>
        </p:spPr>
        <p:txBody>
          <a:bodyPr wrap="square">
            <a:spAutoFit/>
          </a:bodyPr>
          <a:lstStyle/>
          <a:p>
            <a:pPr marL="0" marR="0" algn="just">
              <a:lnSpc>
                <a:spcPct val="150000"/>
              </a:lnSpc>
              <a:spcBef>
                <a:spcPts val="0"/>
              </a:spcBef>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2, 4, 5, 6 (SGK/51)</a:t>
            </a:r>
            <a:endParaRPr lang="en-US" sz="3200" dirty="0">
              <a:effectLst/>
              <a:latin typeface="VNI-Times"/>
              <a:ea typeface="Times New Roman" panose="02020603050405020304" pitchFamily="18" charset="0"/>
              <a:cs typeface="Times New Roman" panose="02020603050405020304" pitchFamily="18" charset="0"/>
            </a:endParaRPr>
          </a:p>
          <a:p>
            <a:pPr>
              <a:lnSpc>
                <a:spcPct val="15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kim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loại</a:t>
            </a:r>
            <a:endParaRPr lang="en-US" sz="3200" dirty="0"/>
          </a:p>
        </p:txBody>
      </p:sp>
      <p:sp>
        <p:nvSpPr>
          <p:cNvPr id="6" name="TextBox 5">
            <a:extLst>
              <a:ext uri="{FF2B5EF4-FFF2-40B4-BE49-F238E27FC236}">
                <a16:creationId xmlns:a16="http://schemas.microsoft.com/office/drawing/2014/main" id="{BD3F1261-F59C-4383-B326-31946FE3283B}"/>
              </a:ext>
            </a:extLst>
          </p:cNvPr>
          <p:cNvSpPr txBox="1"/>
          <p:nvPr/>
        </p:nvSpPr>
        <p:spPr>
          <a:xfrm>
            <a:off x="5368413" y="1543664"/>
            <a:ext cx="472931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HƯỚNG DẪN VỀ NHÀ</a:t>
            </a:r>
          </a:p>
        </p:txBody>
      </p:sp>
    </p:spTree>
    <p:extLst>
      <p:ext uri="{BB962C8B-B14F-4D97-AF65-F5344CB8AC3E}">
        <p14:creationId xmlns:p14="http://schemas.microsoft.com/office/powerpoint/2010/main" val="401436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ửi trang sức , bạc, mỹ ký , đồ phong thủy đi nước ngoài - Chuyển phát  nhanh 247 Việt Nam - Chuyển phát nhanh trong nước và quốc tế">
            <a:extLst>
              <a:ext uri="{FF2B5EF4-FFF2-40B4-BE49-F238E27FC236}">
                <a16:creationId xmlns:a16="http://schemas.microsoft.com/office/drawing/2014/main" id="{EB1CFF62-C3DC-462F-85FE-BDB914661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239" y="1710939"/>
            <a:ext cx="2223418" cy="222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6AAC40-DF1F-48F4-9AEE-77CAFE25B678}"/>
              </a:ext>
            </a:extLst>
          </p:cNvPr>
          <p:cNvPicPr>
            <a:picLocks noChangeAspect="1"/>
          </p:cNvPicPr>
          <p:nvPr/>
        </p:nvPicPr>
        <p:blipFill>
          <a:blip r:embed="rId3"/>
          <a:stretch>
            <a:fillRect/>
          </a:stretch>
        </p:blipFill>
        <p:spPr>
          <a:xfrm>
            <a:off x="6096000" y="1568596"/>
            <a:ext cx="3727064" cy="2365761"/>
          </a:xfrm>
          <a:prstGeom prst="rect">
            <a:avLst/>
          </a:prstGeom>
        </p:spPr>
      </p:pic>
      <p:sp>
        <p:nvSpPr>
          <p:cNvPr id="4" name="TextBox 3">
            <a:extLst>
              <a:ext uri="{FF2B5EF4-FFF2-40B4-BE49-F238E27FC236}">
                <a16:creationId xmlns:a16="http://schemas.microsoft.com/office/drawing/2014/main" id="{6290B766-0ACC-46F3-B023-9944E35733E3}"/>
              </a:ext>
            </a:extLst>
          </p:cNvPr>
          <p:cNvSpPr txBox="1"/>
          <p:nvPr/>
        </p:nvSpPr>
        <p:spPr>
          <a:xfrm>
            <a:off x="4009231" y="520700"/>
            <a:ext cx="415604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Kim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kim</a:t>
            </a:r>
            <a:endParaRPr lang="en-US"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E8C9E33-D46E-4593-897B-EFFC69870736}"/>
              </a:ext>
            </a:extLst>
          </p:cNvPr>
          <p:cNvPicPr>
            <a:picLocks noChangeAspect="1"/>
          </p:cNvPicPr>
          <p:nvPr/>
        </p:nvPicPr>
        <p:blipFill>
          <a:blip r:embed="rId4"/>
          <a:stretch>
            <a:fillRect/>
          </a:stretch>
        </p:blipFill>
        <p:spPr>
          <a:xfrm>
            <a:off x="7423518" y="4660681"/>
            <a:ext cx="2562225" cy="1781175"/>
          </a:xfrm>
          <a:prstGeom prst="rect">
            <a:avLst/>
          </a:prstGeom>
        </p:spPr>
      </p:pic>
      <p:pic>
        <p:nvPicPr>
          <p:cNvPr id="6" name="Picture 5">
            <a:extLst>
              <a:ext uri="{FF2B5EF4-FFF2-40B4-BE49-F238E27FC236}">
                <a16:creationId xmlns:a16="http://schemas.microsoft.com/office/drawing/2014/main" id="{0F529C49-1E79-465F-BF5E-CD12D01A1CAF}"/>
              </a:ext>
            </a:extLst>
          </p:cNvPr>
          <p:cNvPicPr>
            <a:picLocks noChangeAspect="1"/>
          </p:cNvPicPr>
          <p:nvPr/>
        </p:nvPicPr>
        <p:blipFill>
          <a:blip r:embed="rId5"/>
          <a:stretch>
            <a:fillRect/>
          </a:stretch>
        </p:blipFill>
        <p:spPr>
          <a:xfrm>
            <a:off x="2873439" y="4742859"/>
            <a:ext cx="2223418" cy="1685925"/>
          </a:xfrm>
          <a:prstGeom prst="rect">
            <a:avLst/>
          </a:prstGeom>
        </p:spPr>
      </p:pic>
      <p:sp>
        <p:nvSpPr>
          <p:cNvPr id="7" name="TextBox 6">
            <a:extLst>
              <a:ext uri="{FF2B5EF4-FFF2-40B4-BE49-F238E27FC236}">
                <a16:creationId xmlns:a16="http://schemas.microsoft.com/office/drawing/2014/main" id="{01241A32-8789-452B-8849-76279681DCCB}"/>
              </a:ext>
            </a:extLst>
          </p:cNvPr>
          <p:cNvSpPr txBox="1"/>
          <p:nvPr/>
        </p:nvSpPr>
        <p:spPr>
          <a:xfrm>
            <a:off x="2358657" y="4712072"/>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Al</a:t>
            </a:r>
          </a:p>
        </p:txBody>
      </p:sp>
      <p:sp>
        <p:nvSpPr>
          <p:cNvPr id="8" name="TextBox 7">
            <a:extLst>
              <a:ext uri="{FF2B5EF4-FFF2-40B4-BE49-F238E27FC236}">
                <a16:creationId xmlns:a16="http://schemas.microsoft.com/office/drawing/2014/main" id="{7DEF6403-CB59-42F0-A0A9-A93D68D6982B}"/>
              </a:ext>
            </a:extLst>
          </p:cNvPr>
          <p:cNvSpPr txBox="1"/>
          <p:nvPr/>
        </p:nvSpPr>
        <p:spPr>
          <a:xfrm>
            <a:off x="6628180" y="4543411"/>
            <a:ext cx="642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Cu</a:t>
            </a:r>
          </a:p>
        </p:txBody>
      </p:sp>
    </p:spTree>
    <p:extLst>
      <p:ext uri="{BB962C8B-B14F-4D97-AF65-F5344CB8AC3E}">
        <p14:creationId xmlns:p14="http://schemas.microsoft.com/office/powerpoint/2010/main" val="321798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965F0C21-D703-4B9B-960C-D562F01EC563}"/>
              </a:ext>
            </a:extLst>
          </p:cNvPr>
          <p:cNvSpPr/>
          <p:nvPr/>
        </p:nvSpPr>
        <p:spPr>
          <a:xfrm>
            <a:off x="1295400" y="342900"/>
            <a:ext cx="4330700" cy="733425"/>
          </a:xfrm>
          <a:prstGeom prst="wedgeRoundRectCallout">
            <a:avLst>
              <a:gd name="adj1" fmla="val -54605"/>
              <a:gd name="adj2" fmla="val 4431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en-US" sz="2400" dirty="0">
                <a:solidFill>
                  <a:schemeClr val="tx1"/>
                </a:solidFill>
                <a:latin typeface="Times New Roman" panose="02020603050405020304" pitchFamily="18" charset="0"/>
                <a:ea typeface="Times New Roman" panose="02020603050405020304" pitchFamily="18" charset="0"/>
              </a:rPr>
              <a:t>Kim </a:t>
            </a:r>
            <a:r>
              <a:rPr lang="en-US" sz="2400" dirty="0" err="1">
                <a:solidFill>
                  <a:schemeClr val="tx1"/>
                </a:solidFill>
                <a:latin typeface="Times New Roman" panose="02020603050405020304" pitchFamily="18" charset="0"/>
                <a:ea typeface="Times New Roman" panose="02020603050405020304" pitchFamily="18" charset="0"/>
              </a:rPr>
              <a:t>loại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dẫn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effectLst/>
                <a:latin typeface="Times New Roman" panose="02020603050405020304" pitchFamily="18" charset="0"/>
                <a:ea typeface="Times New Roman" panose="02020603050405020304" pitchFamily="18" charset="0"/>
              </a:rPr>
              <a:t>?</a:t>
            </a:r>
          </a:p>
        </p:txBody>
      </p:sp>
      <p:pic>
        <p:nvPicPr>
          <p:cNvPr id="8" name="Picture 7">
            <a:extLst>
              <a:ext uri="{FF2B5EF4-FFF2-40B4-BE49-F238E27FC236}">
                <a16:creationId xmlns:a16="http://schemas.microsoft.com/office/drawing/2014/main" id="{36483D2E-43A4-4B72-AE1D-046B3262CE0A}"/>
              </a:ext>
            </a:extLst>
          </p:cNvPr>
          <p:cNvPicPr>
            <a:picLocks noChangeAspect="1"/>
          </p:cNvPicPr>
          <p:nvPr/>
        </p:nvPicPr>
        <p:blipFill>
          <a:blip r:embed="rId2"/>
          <a:stretch>
            <a:fillRect/>
          </a:stretch>
        </p:blipFill>
        <p:spPr>
          <a:xfrm>
            <a:off x="95250" y="709612"/>
            <a:ext cx="800100" cy="800100"/>
          </a:xfrm>
          <a:prstGeom prst="rect">
            <a:avLst/>
          </a:prstGeom>
        </p:spPr>
      </p:pic>
      <p:pic>
        <p:nvPicPr>
          <p:cNvPr id="9" name="Picture 8">
            <a:extLst>
              <a:ext uri="{FF2B5EF4-FFF2-40B4-BE49-F238E27FC236}">
                <a16:creationId xmlns:a16="http://schemas.microsoft.com/office/drawing/2014/main" id="{07FACCA6-7427-4DCC-A8C5-D444E4548D25}"/>
              </a:ext>
            </a:extLst>
          </p:cNvPr>
          <p:cNvPicPr>
            <a:picLocks noChangeAspect="1"/>
          </p:cNvPicPr>
          <p:nvPr/>
        </p:nvPicPr>
        <p:blipFill>
          <a:blip r:embed="rId3"/>
          <a:stretch>
            <a:fillRect/>
          </a:stretch>
        </p:blipFill>
        <p:spPr>
          <a:xfrm>
            <a:off x="11220450" y="1714501"/>
            <a:ext cx="802105" cy="800100"/>
          </a:xfrm>
          <a:prstGeom prst="rect">
            <a:avLst/>
          </a:prstGeom>
        </p:spPr>
      </p:pic>
      <p:sp>
        <p:nvSpPr>
          <p:cNvPr id="11" name="Speech Bubble: Rectangle with Corners Rounded 10">
            <a:extLst>
              <a:ext uri="{FF2B5EF4-FFF2-40B4-BE49-F238E27FC236}">
                <a16:creationId xmlns:a16="http://schemas.microsoft.com/office/drawing/2014/main" id="{A293E92F-3244-4A4A-8E78-0A96DDE2445E}"/>
              </a:ext>
            </a:extLst>
          </p:cNvPr>
          <p:cNvSpPr/>
          <p:nvPr/>
        </p:nvSpPr>
        <p:spPr>
          <a:xfrm>
            <a:off x="7493000" y="1347788"/>
            <a:ext cx="3184524" cy="733425"/>
          </a:xfrm>
          <a:prstGeom prst="wedgeRoundRectCallout">
            <a:avLst>
              <a:gd name="adj1" fmla="val 54520"/>
              <a:gd name="adj2" fmla="val 48322"/>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en-US" sz="2400" dirty="0">
                <a:solidFill>
                  <a:schemeClr val="tx1"/>
                </a:solidFill>
                <a:effectLst/>
                <a:latin typeface="Times New Roman" panose="02020603050405020304" pitchFamily="18" charset="0"/>
                <a:ea typeface="Times New Roman" panose="02020603050405020304" pitchFamily="18" charset="0"/>
              </a:rPr>
              <a:t>Kim </a:t>
            </a:r>
            <a:r>
              <a:rPr lang="en-US" sz="2400" dirty="0" err="1">
                <a:solidFill>
                  <a:schemeClr val="tx1"/>
                </a:solidFill>
                <a:effectLst/>
                <a:latin typeface="Times New Roman" panose="02020603050405020304" pitchFamily="18" charset="0"/>
                <a:ea typeface="Times New Roman" panose="02020603050405020304" pitchFamily="18" charset="0"/>
              </a:rPr>
              <a:t>loại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có</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dẫn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điện</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14" name="Speech Bubble: Rectangle with Corners Rounded 13">
            <a:extLst>
              <a:ext uri="{FF2B5EF4-FFF2-40B4-BE49-F238E27FC236}">
                <a16:creationId xmlns:a16="http://schemas.microsoft.com/office/drawing/2014/main" id="{43429037-0C6A-4983-81A3-DFF09207D665}"/>
              </a:ext>
            </a:extLst>
          </p:cNvPr>
          <p:cNvSpPr/>
          <p:nvPr/>
        </p:nvSpPr>
        <p:spPr>
          <a:xfrm>
            <a:off x="1295400" y="2371726"/>
            <a:ext cx="4559300" cy="733425"/>
          </a:xfrm>
          <a:prstGeom prst="wedgeRoundRectCallout">
            <a:avLst>
              <a:gd name="adj1" fmla="val -54605"/>
              <a:gd name="adj2" fmla="val 4431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effectLst/>
                <a:latin typeface="Times New Roman" panose="02020603050405020304" pitchFamily="18" charset="0"/>
                <a:ea typeface="Times New Roman" panose="02020603050405020304" pitchFamily="18" charset="0"/>
              </a:rPr>
              <a:t>Kim </a:t>
            </a:r>
            <a:r>
              <a:rPr lang="en-US" sz="2400" dirty="0" err="1">
                <a:solidFill>
                  <a:schemeClr val="tx1"/>
                </a:solidFill>
                <a:effectLst/>
                <a:latin typeface="Times New Roman" panose="02020603050405020304" pitchFamily="18" charset="0"/>
                <a:ea typeface="Times New Roman" panose="02020603050405020304" pitchFamily="18" charset="0"/>
              </a:rPr>
              <a:t>loại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nào</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dẫn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điện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tốt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nhất</a:t>
            </a:r>
            <a:r>
              <a:rPr lang="en-US" sz="2400" dirty="0">
                <a:solidFill>
                  <a:schemeClr val="tx1"/>
                </a:solidFill>
                <a:effectLst/>
                <a:latin typeface="Times New Roman" panose="02020603050405020304" pitchFamily="18" charset="0"/>
                <a:ea typeface="Times New Roman" panose="02020603050405020304" pitchFamily="18" charset="0"/>
              </a:rPr>
              <a:t>? </a:t>
            </a:r>
            <a:endParaRPr lang="en-US" sz="2400" dirty="0">
              <a:solidFill>
                <a:schemeClr val="tx1"/>
              </a:solidFill>
            </a:endParaRPr>
          </a:p>
        </p:txBody>
      </p:sp>
      <p:pic>
        <p:nvPicPr>
          <p:cNvPr id="15" name="Picture 14">
            <a:extLst>
              <a:ext uri="{FF2B5EF4-FFF2-40B4-BE49-F238E27FC236}">
                <a16:creationId xmlns:a16="http://schemas.microsoft.com/office/drawing/2014/main" id="{F280104B-B502-42FA-B8AB-DB1C6D02828E}"/>
              </a:ext>
            </a:extLst>
          </p:cNvPr>
          <p:cNvPicPr>
            <a:picLocks noChangeAspect="1"/>
          </p:cNvPicPr>
          <p:nvPr/>
        </p:nvPicPr>
        <p:blipFill>
          <a:blip r:embed="rId2"/>
          <a:stretch>
            <a:fillRect/>
          </a:stretch>
        </p:blipFill>
        <p:spPr>
          <a:xfrm>
            <a:off x="95250" y="2657475"/>
            <a:ext cx="800100" cy="800100"/>
          </a:xfrm>
          <a:prstGeom prst="rect">
            <a:avLst/>
          </a:prstGeom>
        </p:spPr>
      </p:pic>
      <p:pic>
        <p:nvPicPr>
          <p:cNvPr id="16" name="Picture 15">
            <a:extLst>
              <a:ext uri="{FF2B5EF4-FFF2-40B4-BE49-F238E27FC236}">
                <a16:creationId xmlns:a16="http://schemas.microsoft.com/office/drawing/2014/main" id="{01C633A0-B116-4828-B540-4E9595539EB6}"/>
              </a:ext>
            </a:extLst>
          </p:cNvPr>
          <p:cNvPicPr>
            <a:picLocks noChangeAspect="1"/>
          </p:cNvPicPr>
          <p:nvPr/>
        </p:nvPicPr>
        <p:blipFill>
          <a:blip r:embed="rId3"/>
          <a:stretch>
            <a:fillRect/>
          </a:stretch>
        </p:blipFill>
        <p:spPr>
          <a:xfrm>
            <a:off x="11294645" y="3762376"/>
            <a:ext cx="802105" cy="800100"/>
          </a:xfrm>
          <a:prstGeom prst="rect">
            <a:avLst/>
          </a:prstGeom>
        </p:spPr>
      </p:pic>
      <p:sp>
        <p:nvSpPr>
          <p:cNvPr id="17" name="Speech Bubble: Rectangle with Corners Rounded 16">
            <a:extLst>
              <a:ext uri="{FF2B5EF4-FFF2-40B4-BE49-F238E27FC236}">
                <a16:creationId xmlns:a16="http://schemas.microsoft.com/office/drawing/2014/main" id="{E3EB2FDF-CF11-417E-A032-725109CE651E}"/>
              </a:ext>
            </a:extLst>
          </p:cNvPr>
          <p:cNvSpPr/>
          <p:nvPr/>
        </p:nvSpPr>
        <p:spPr>
          <a:xfrm>
            <a:off x="9207500" y="3395663"/>
            <a:ext cx="1544219" cy="733425"/>
          </a:xfrm>
          <a:prstGeom prst="wedgeRoundRectCallout">
            <a:avLst>
              <a:gd name="adj1" fmla="val 57246"/>
              <a:gd name="adj2" fmla="val 39231"/>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rPr>
              <a:t>Bạc</a:t>
            </a:r>
            <a:r>
              <a:rPr lang="en-US" sz="2400" dirty="0">
                <a:solidFill>
                  <a:schemeClr val="tx1"/>
                </a:solidFill>
                <a:effectLst/>
                <a:latin typeface="Times New Roman" panose="02020603050405020304" pitchFamily="18" charset="0"/>
                <a:ea typeface="Times New Roman" panose="02020603050405020304" pitchFamily="18" charset="0"/>
              </a:rPr>
              <a:t> (Ag)</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F77D1EBD-C7F1-40A4-9CED-4B4DA98BD58E}"/>
              </a:ext>
            </a:extLst>
          </p:cNvPr>
          <p:cNvSpPr/>
          <p:nvPr/>
        </p:nvSpPr>
        <p:spPr>
          <a:xfrm>
            <a:off x="1295400" y="4424363"/>
            <a:ext cx="5791200" cy="733425"/>
          </a:xfrm>
          <a:prstGeom prst="wedgeRoundRectCallout">
            <a:avLst>
              <a:gd name="adj1" fmla="val -54605"/>
              <a:gd name="adj2" fmla="val 4431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ea typeface="Times New Roman" panose="02020603050405020304" pitchFamily="18" charset="0"/>
              </a:rPr>
              <a:t>Lõi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a:t>
            </a:r>
            <a:r>
              <a:rPr lang="en-US" sz="2400" dirty="0" err="1">
                <a:solidFill>
                  <a:schemeClr val="tx1"/>
                </a:solidFill>
                <a:effectLst/>
                <a:latin typeface="Times New Roman" panose="02020603050405020304" pitchFamily="18" charset="0"/>
                <a:ea typeface="Times New Roman" panose="02020603050405020304" pitchFamily="18" charset="0"/>
              </a:rPr>
              <a:t>ây</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dẫn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điện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thường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được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làm</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bằng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gì</a:t>
            </a:r>
            <a:r>
              <a:rPr lang="en-US" sz="2400" dirty="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ndParaRPr>
          </a:p>
        </p:txBody>
      </p:sp>
      <p:pic>
        <p:nvPicPr>
          <p:cNvPr id="19" name="Picture 18">
            <a:extLst>
              <a:ext uri="{FF2B5EF4-FFF2-40B4-BE49-F238E27FC236}">
                <a16:creationId xmlns:a16="http://schemas.microsoft.com/office/drawing/2014/main" id="{CE726EAA-7120-43F0-BC13-7637C9F1CBDC}"/>
              </a:ext>
            </a:extLst>
          </p:cNvPr>
          <p:cNvPicPr>
            <a:picLocks noChangeAspect="1"/>
          </p:cNvPicPr>
          <p:nvPr/>
        </p:nvPicPr>
        <p:blipFill>
          <a:blip r:embed="rId2"/>
          <a:stretch>
            <a:fillRect/>
          </a:stretch>
        </p:blipFill>
        <p:spPr>
          <a:xfrm>
            <a:off x="95250" y="4710112"/>
            <a:ext cx="800100" cy="800100"/>
          </a:xfrm>
          <a:prstGeom prst="rect">
            <a:avLst/>
          </a:prstGeom>
        </p:spPr>
      </p:pic>
      <p:pic>
        <p:nvPicPr>
          <p:cNvPr id="20" name="Picture 19">
            <a:extLst>
              <a:ext uri="{FF2B5EF4-FFF2-40B4-BE49-F238E27FC236}">
                <a16:creationId xmlns:a16="http://schemas.microsoft.com/office/drawing/2014/main" id="{B2F3C4F8-35B6-40E1-B7AD-AFC24FE73784}"/>
              </a:ext>
            </a:extLst>
          </p:cNvPr>
          <p:cNvPicPr>
            <a:picLocks noChangeAspect="1"/>
          </p:cNvPicPr>
          <p:nvPr/>
        </p:nvPicPr>
        <p:blipFill>
          <a:blip r:embed="rId3"/>
          <a:stretch>
            <a:fillRect/>
          </a:stretch>
        </p:blipFill>
        <p:spPr>
          <a:xfrm>
            <a:off x="11249025" y="5743576"/>
            <a:ext cx="802105" cy="800100"/>
          </a:xfrm>
          <a:prstGeom prst="rect">
            <a:avLst/>
          </a:prstGeom>
        </p:spPr>
      </p:pic>
      <p:sp>
        <p:nvSpPr>
          <p:cNvPr id="21" name="Speech Bubble: Rectangle with Corners Rounded 20">
            <a:extLst>
              <a:ext uri="{FF2B5EF4-FFF2-40B4-BE49-F238E27FC236}">
                <a16:creationId xmlns:a16="http://schemas.microsoft.com/office/drawing/2014/main" id="{F857F943-C218-4084-92A8-4B8E1815F582}"/>
              </a:ext>
            </a:extLst>
          </p:cNvPr>
          <p:cNvSpPr/>
          <p:nvPr/>
        </p:nvSpPr>
        <p:spPr>
          <a:xfrm>
            <a:off x="7848600" y="5376863"/>
            <a:ext cx="2857499" cy="966787"/>
          </a:xfrm>
          <a:prstGeom prst="wedgeRoundRectCallout">
            <a:avLst>
              <a:gd name="adj1" fmla="val 56943"/>
              <a:gd name="adj2" fmla="val 37484"/>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en-US" sz="2400" dirty="0" err="1">
                <a:solidFill>
                  <a:schemeClr val="tx1"/>
                </a:solidFill>
                <a:latin typeface="Times New Roman" panose="02020603050405020304" pitchFamily="18" charset="0"/>
                <a:ea typeface="Times New Roman" panose="02020603050405020304" pitchFamily="18" charset="0"/>
              </a:rPr>
              <a:t>Đồng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hoặc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nhôm</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6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anim calcmode="lin" valueType="num">
                                      <p:cBhvr>
                                        <p:cTn id="44" dur="500" fill="hold"/>
                                        <p:tgtEl>
                                          <p:spTgt spid="17"/>
                                        </p:tgtEl>
                                        <p:attrNameLst>
                                          <p:attrName>ppt_x</p:attrName>
                                        </p:attrNameLst>
                                      </p:cBhvr>
                                      <p:tavLst>
                                        <p:tav tm="0">
                                          <p:val>
                                            <p:strVal val="#ppt_x"/>
                                          </p:val>
                                        </p:tav>
                                        <p:tav tm="100000">
                                          <p:val>
                                            <p:strVal val="#ppt_x"/>
                                          </p:val>
                                        </p:tav>
                                      </p:tavLst>
                                    </p:anim>
                                    <p:anim calcmode="lin" valueType="num">
                                      <p:cBhvr>
                                        <p:cTn id="45" dur="5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anim calcmode="lin" valueType="num">
                                      <p:cBhvr>
                                        <p:cTn id="49" dur="500" fill="hold"/>
                                        <p:tgtEl>
                                          <p:spTgt spid="16"/>
                                        </p:tgtEl>
                                        <p:attrNameLst>
                                          <p:attrName>ppt_x</p:attrName>
                                        </p:attrNameLst>
                                      </p:cBhvr>
                                      <p:tavLst>
                                        <p:tav tm="0">
                                          <p:val>
                                            <p:strVal val="#ppt_x"/>
                                          </p:val>
                                        </p:tav>
                                        <p:tav tm="100000">
                                          <p:val>
                                            <p:strVal val="#ppt_x"/>
                                          </p:val>
                                        </p:tav>
                                      </p:tavLst>
                                    </p:anim>
                                    <p:anim calcmode="lin" valueType="num">
                                      <p:cBhvr>
                                        <p:cTn id="5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anim calcmode="lin" valueType="num">
                                      <p:cBhvr>
                                        <p:cTn id="56" dur="500" fill="hold"/>
                                        <p:tgtEl>
                                          <p:spTgt spid="18"/>
                                        </p:tgtEl>
                                        <p:attrNameLst>
                                          <p:attrName>ppt_x</p:attrName>
                                        </p:attrNameLst>
                                      </p:cBhvr>
                                      <p:tavLst>
                                        <p:tav tm="0">
                                          <p:val>
                                            <p:strVal val="#ppt_x"/>
                                          </p:val>
                                        </p:tav>
                                        <p:tav tm="100000">
                                          <p:val>
                                            <p:strVal val="#ppt_x"/>
                                          </p:val>
                                        </p:tav>
                                      </p:tavLst>
                                    </p:anim>
                                    <p:anim calcmode="lin" valueType="num">
                                      <p:cBhvr>
                                        <p:cTn id="57" dur="5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anim calcmode="lin" valueType="num">
                                      <p:cBhvr>
                                        <p:cTn id="61" dur="500" fill="hold"/>
                                        <p:tgtEl>
                                          <p:spTgt spid="19"/>
                                        </p:tgtEl>
                                        <p:attrNameLst>
                                          <p:attrName>ppt_x</p:attrName>
                                        </p:attrNameLst>
                                      </p:cBhvr>
                                      <p:tavLst>
                                        <p:tav tm="0">
                                          <p:val>
                                            <p:strVal val="#ppt_x"/>
                                          </p:val>
                                        </p:tav>
                                        <p:tav tm="100000">
                                          <p:val>
                                            <p:strVal val="#ppt_x"/>
                                          </p:val>
                                        </p:tav>
                                      </p:tavLst>
                                    </p:anim>
                                    <p:anim calcmode="lin" valueType="num">
                                      <p:cBhvr>
                                        <p:cTn id="62" dur="5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anim calcmode="lin" valueType="num">
                                      <p:cBhvr>
                                        <p:cTn id="66" dur="500" fill="hold"/>
                                        <p:tgtEl>
                                          <p:spTgt spid="21"/>
                                        </p:tgtEl>
                                        <p:attrNameLst>
                                          <p:attrName>ppt_x</p:attrName>
                                        </p:attrNameLst>
                                      </p:cBhvr>
                                      <p:tavLst>
                                        <p:tav tm="0">
                                          <p:val>
                                            <p:strVal val="#ppt_x"/>
                                          </p:val>
                                        </p:tav>
                                        <p:tav tm="100000">
                                          <p:val>
                                            <p:strVal val="#ppt_x"/>
                                          </p:val>
                                        </p:tav>
                                      </p:tavLst>
                                    </p:anim>
                                    <p:anim calcmode="lin" valueType="num">
                                      <p:cBhvr>
                                        <p:cTn id="67" dur="500" fill="hold"/>
                                        <p:tgtEl>
                                          <p:spTgt spid="21"/>
                                        </p:tgtEl>
                                        <p:attrNameLst>
                                          <p:attrName>ppt_y</p:attrName>
                                        </p:attrNameLst>
                                      </p:cBhvr>
                                      <p:tavLst>
                                        <p:tav tm="0">
                                          <p:val>
                                            <p:strVal val="#ppt_y+.1"/>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17" grpId="0" animBg="1"/>
      <p:bldP spid="18"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335A3-66E0-4940-9EBE-832A10E31C11}"/>
              </a:ext>
            </a:extLst>
          </p:cNvPr>
          <p:cNvPicPr>
            <a:picLocks noChangeAspect="1"/>
          </p:cNvPicPr>
          <p:nvPr/>
        </p:nvPicPr>
        <p:blipFill>
          <a:blip r:embed="rId2"/>
          <a:stretch>
            <a:fillRect/>
          </a:stretch>
        </p:blipFill>
        <p:spPr>
          <a:xfrm>
            <a:off x="6282690" y="1808606"/>
            <a:ext cx="4279885" cy="2674928"/>
          </a:xfrm>
          <a:prstGeom prst="rect">
            <a:avLst/>
          </a:prstGeom>
        </p:spPr>
      </p:pic>
      <p:pic>
        <p:nvPicPr>
          <p:cNvPr id="3" name="Picture 2">
            <a:extLst>
              <a:ext uri="{FF2B5EF4-FFF2-40B4-BE49-F238E27FC236}">
                <a16:creationId xmlns:a16="http://schemas.microsoft.com/office/drawing/2014/main" id="{0E31E585-42B0-4191-A4F2-9C65DFBB81DE}"/>
              </a:ext>
            </a:extLst>
          </p:cNvPr>
          <p:cNvPicPr>
            <a:picLocks noChangeAspect="1"/>
          </p:cNvPicPr>
          <p:nvPr/>
        </p:nvPicPr>
        <p:blipFill>
          <a:blip r:embed="rId3"/>
          <a:stretch>
            <a:fillRect/>
          </a:stretch>
        </p:blipFill>
        <p:spPr>
          <a:xfrm>
            <a:off x="1375411" y="1857838"/>
            <a:ext cx="4133850" cy="2407654"/>
          </a:xfrm>
          <a:prstGeom prst="rect">
            <a:avLst/>
          </a:prstGeom>
        </p:spPr>
      </p:pic>
      <p:sp>
        <p:nvSpPr>
          <p:cNvPr id="4" name="TextBox 3">
            <a:extLst>
              <a:ext uri="{FF2B5EF4-FFF2-40B4-BE49-F238E27FC236}">
                <a16:creationId xmlns:a16="http://schemas.microsoft.com/office/drawing/2014/main" id="{6570934C-FC57-4DF9-82FC-74BD1128CFEB}"/>
              </a:ext>
            </a:extLst>
          </p:cNvPr>
          <p:cNvSpPr txBox="1"/>
          <p:nvPr/>
        </p:nvSpPr>
        <p:spPr>
          <a:xfrm>
            <a:off x="857250" y="487177"/>
            <a:ext cx="10712450"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nhôm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nhôm</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F6F98626-5873-41F1-8E43-9F4CEE723C6F}"/>
              </a:ext>
            </a:extLst>
          </p:cNvPr>
          <p:cNvSpPr txBox="1"/>
          <p:nvPr/>
        </p:nvSpPr>
        <p:spPr>
          <a:xfrm>
            <a:off x="857250" y="4682046"/>
            <a:ext cx="10344149" cy="193899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(Cu=64, Al=27),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rẻ</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547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677CE9-1E5B-42DB-8F88-B00D6CB7F1BF}"/>
              </a:ext>
            </a:extLst>
          </p:cNvPr>
          <p:cNvPicPr>
            <a:picLocks noChangeAspect="1"/>
          </p:cNvPicPr>
          <p:nvPr/>
        </p:nvPicPr>
        <p:blipFill>
          <a:blip r:embed="rId2"/>
          <a:stretch>
            <a:fillRect/>
          </a:stretch>
        </p:blipFill>
        <p:spPr>
          <a:xfrm flipH="1">
            <a:off x="1487273" y="1490662"/>
            <a:ext cx="3427625" cy="3309938"/>
          </a:xfrm>
          <a:prstGeom prst="rect">
            <a:avLst/>
          </a:prstGeom>
        </p:spPr>
      </p:pic>
      <p:pic>
        <p:nvPicPr>
          <p:cNvPr id="3" name="Picture 2">
            <a:extLst>
              <a:ext uri="{FF2B5EF4-FFF2-40B4-BE49-F238E27FC236}">
                <a16:creationId xmlns:a16="http://schemas.microsoft.com/office/drawing/2014/main" id="{E2113B7E-103C-4D70-A805-A5C82C61C34B}"/>
              </a:ext>
            </a:extLst>
          </p:cNvPr>
          <p:cNvPicPr>
            <a:picLocks noChangeAspect="1"/>
          </p:cNvPicPr>
          <p:nvPr/>
        </p:nvPicPr>
        <p:blipFill>
          <a:blip r:embed="rId3"/>
          <a:stretch>
            <a:fillRect/>
          </a:stretch>
        </p:blipFill>
        <p:spPr>
          <a:xfrm>
            <a:off x="5530851" y="1771650"/>
            <a:ext cx="4635500" cy="3476625"/>
          </a:xfrm>
          <a:prstGeom prst="rect">
            <a:avLst/>
          </a:prstGeom>
        </p:spPr>
      </p:pic>
      <p:sp>
        <p:nvSpPr>
          <p:cNvPr id="5" name="TextBox 4">
            <a:extLst>
              <a:ext uri="{FF2B5EF4-FFF2-40B4-BE49-F238E27FC236}">
                <a16:creationId xmlns:a16="http://schemas.microsoft.com/office/drawing/2014/main" id="{DA83CA71-9A19-429C-B672-445B0C03A072}"/>
              </a:ext>
            </a:extLst>
          </p:cNvPr>
          <p:cNvSpPr txBox="1"/>
          <p:nvPr/>
        </p:nvSpPr>
        <p:spPr>
          <a:xfrm>
            <a:off x="1487273" y="652790"/>
            <a:ext cx="9906000" cy="523220"/>
          </a:xfrm>
          <a:prstGeom prst="rect">
            <a:avLst/>
          </a:prstGeom>
          <a:no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V</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ì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cụ</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nấu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nhôm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inox? </a:t>
            </a:r>
            <a:endParaRPr lang="en-US" dirty="0"/>
          </a:p>
        </p:txBody>
      </p:sp>
      <p:sp>
        <p:nvSpPr>
          <p:cNvPr id="6" name="TextBox 5">
            <a:extLst>
              <a:ext uri="{FF2B5EF4-FFF2-40B4-BE49-F238E27FC236}">
                <a16:creationId xmlns:a16="http://schemas.microsoft.com/office/drawing/2014/main" id="{4B11979C-177C-4E42-847E-8943343CE434}"/>
              </a:ext>
            </a:extLst>
          </p:cNvPr>
          <p:cNvSpPr txBox="1"/>
          <p:nvPr/>
        </p:nvSpPr>
        <p:spPr>
          <a:xfrm>
            <a:off x="1915898" y="5251103"/>
            <a:ext cx="8552077"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Do </a:t>
            </a:r>
            <a:r>
              <a:rPr lang="en-US" sz="2800" dirty="0" err="1">
                <a:latin typeface="Times New Roman" panose="02020603050405020304" pitchFamily="18" charset="0"/>
                <a:cs typeface="Times New Roman" panose="02020603050405020304" pitchFamily="18" charset="0"/>
              </a:rPr>
              <a:t>nhôm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inox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dẻo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mòn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80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2DA5B8-4D0F-4505-9E7C-759E4159B09F}"/>
              </a:ext>
            </a:extLst>
          </p:cNvPr>
          <p:cNvSpPr txBox="1"/>
          <p:nvPr/>
        </p:nvSpPr>
        <p:spPr>
          <a:xfrm>
            <a:off x="795129" y="387626"/>
            <a:ext cx="8289235"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I. TÍNH CHẤT VẬT LÍ CHUNG CỦA KIM LOẠI</a:t>
            </a:r>
          </a:p>
        </p:txBody>
      </p:sp>
      <p:sp>
        <p:nvSpPr>
          <p:cNvPr id="5" name="Rectangle: Rounded Corners 4">
            <a:extLst>
              <a:ext uri="{FF2B5EF4-FFF2-40B4-BE49-F238E27FC236}">
                <a16:creationId xmlns:a16="http://schemas.microsoft.com/office/drawing/2014/main" id="{D80E1526-4B7B-4F8B-A65F-C7CC0C6D9D64}"/>
              </a:ext>
            </a:extLst>
          </p:cNvPr>
          <p:cNvSpPr/>
          <p:nvPr/>
        </p:nvSpPr>
        <p:spPr>
          <a:xfrm>
            <a:off x="1868971" y="1693980"/>
            <a:ext cx="3799438" cy="1025117"/>
          </a:xfrm>
          <a:prstGeom prst="roundRect">
            <a:avLst/>
          </a:prstGeom>
          <a:solidFill>
            <a:srgbClr val="92D050"/>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dẻo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A432334-8E90-4C42-A46D-02CF0FC401C0}"/>
              </a:ext>
            </a:extLst>
          </p:cNvPr>
          <p:cNvSpPr/>
          <p:nvPr/>
        </p:nvSpPr>
        <p:spPr>
          <a:xfrm>
            <a:off x="1659421" y="1500187"/>
            <a:ext cx="933000" cy="905681"/>
          </a:xfrm>
          <a:prstGeom prst="ellipse">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EC73602-6B34-4631-9984-26844ED11B4D}"/>
              </a:ext>
            </a:extLst>
          </p:cNvPr>
          <p:cNvSpPr/>
          <p:nvPr/>
        </p:nvSpPr>
        <p:spPr>
          <a:xfrm>
            <a:off x="1868971" y="3261133"/>
            <a:ext cx="3799438" cy="1025117"/>
          </a:xfrm>
          <a:prstGeom prst="roundRect">
            <a:avLst/>
          </a:prstGeom>
          <a:solidFill>
            <a:srgbClr val="FF0000"/>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0DF9F7B-6B49-4A19-BF62-0968BBA98D0A}"/>
              </a:ext>
            </a:extLst>
          </p:cNvPr>
          <p:cNvSpPr/>
          <p:nvPr/>
        </p:nvSpPr>
        <p:spPr>
          <a:xfrm>
            <a:off x="1659421" y="3067340"/>
            <a:ext cx="933000" cy="905681"/>
          </a:xfrm>
          <a:prstGeom prst="ellipse">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300782B-7090-43E3-AA60-B4BEB1CA1DAE}"/>
              </a:ext>
            </a:extLst>
          </p:cNvPr>
          <p:cNvSpPr/>
          <p:nvPr/>
        </p:nvSpPr>
        <p:spPr>
          <a:xfrm>
            <a:off x="6523591" y="1693980"/>
            <a:ext cx="3799438" cy="1025117"/>
          </a:xfrm>
          <a:prstGeom prst="roundRect">
            <a:avLst/>
          </a:prstGeom>
          <a:solidFill>
            <a:schemeClr val="accent5">
              <a:lumMod val="60000"/>
              <a:lumOff val="40000"/>
            </a:schemeClr>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6577098-AF37-41F8-8246-8AD101941186}"/>
              </a:ext>
            </a:extLst>
          </p:cNvPr>
          <p:cNvSpPr/>
          <p:nvPr/>
        </p:nvSpPr>
        <p:spPr>
          <a:xfrm>
            <a:off x="6314041" y="1500187"/>
            <a:ext cx="933000" cy="905681"/>
          </a:xfrm>
          <a:prstGeom prst="ellipse">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3</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721C87B-F10D-4EC6-877A-EF6F8D2BF664}"/>
              </a:ext>
            </a:extLst>
          </p:cNvPr>
          <p:cNvSpPr/>
          <p:nvPr/>
        </p:nvSpPr>
        <p:spPr>
          <a:xfrm>
            <a:off x="6523591" y="3261133"/>
            <a:ext cx="3799438" cy="1025117"/>
          </a:xfrm>
          <a:prstGeom prst="roundRect">
            <a:avLst/>
          </a:prstGeom>
          <a:solidFill>
            <a:srgbClr val="FFFF00"/>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BCA74E78-3559-40E7-951C-83876AC85BB6}"/>
              </a:ext>
            </a:extLst>
          </p:cNvPr>
          <p:cNvSpPr/>
          <p:nvPr/>
        </p:nvSpPr>
        <p:spPr>
          <a:xfrm>
            <a:off x="6314041" y="3067340"/>
            <a:ext cx="933000" cy="905681"/>
          </a:xfrm>
          <a:prstGeom prst="ellipse">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4</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3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anim calcmode="lin" valueType="num">
                                      <p:cBhvr>
                                        <p:cTn id="13" dur="250" fill="hold"/>
                                        <p:tgtEl>
                                          <p:spTgt spid="6"/>
                                        </p:tgtEl>
                                        <p:attrNameLst>
                                          <p:attrName>ppt_x</p:attrName>
                                        </p:attrNameLst>
                                      </p:cBhvr>
                                      <p:tavLst>
                                        <p:tav tm="0">
                                          <p:val>
                                            <p:strVal val="#ppt_x"/>
                                          </p:val>
                                        </p:tav>
                                        <p:tav tm="100000">
                                          <p:val>
                                            <p:strVal val="#ppt_x"/>
                                          </p:val>
                                        </p:tav>
                                      </p:tavLst>
                                    </p:anim>
                                    <p:anim calcmode="lin" valueType="num">
                                      <p:cBhvr>
                                        <p:cTn id="14"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anim calcmode="lin" valueType="num">
                                      <p:cBhvr>
                                        <p:cTn id="25" dur="250" fill="hold"/>
                                        <p:tgtEl>
                                          <p:spTgt spid="8"/>
                                        </p:tgtEl>
                                        <p:attrNameLst>
                                          <p:attrName>ppt_x</p:attrName>
                                        </p:attrNameLst>
                                      </p:cBhvr>
                                      <p:tavLst>
                                        <p:tav tm="0">
                                          <p:val>
                                            <p:strVal val="#ppt_x"/>
                                          </p:val>
                                        </p:tav>
                                        <p:tav tm="100000">
                                          <p:val>
                                            <p:strVal val="#ppt_x"/>
                                          </p:val>
                                        </p:tav>
                                      </p:tavLst>
                                    </p:anim>
                                    <p:anim calcmode="lin" valueType="num">
                                      <p:cBhvr>
                                        <p:cTn id="26"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anim calcmode="lin" valueType="num">
                                      <p:cBhvr>
                                        <p:cTn id="37" dur="250" fill="hold"/>
                                        <p:tgtEl>
                                          <p:spTgt spid="10"/>
                                        </p:tgtEl>
                                        <p:attrNameLst>
                                          <p:attrName>ppt_x</p:attrName>
                                        </p:attrNameLst>
                                      </p:cBhvr>
                                      <p:tavLst>
                                        <p:tav tm="0">
                                          <p:val>
                                            <p:strVal val="#ppt_x"/>
                                          </p:val>
                                        </p:tav>
                                        <p:tav tm="100000">
                                          <p:val>
                                            <p:strVal val="#ppt_x"/>
                                          </p:val>
                                        </p:tav>
                                      </p:tavLst>
                                    </p:anim>
                                    <p:anim calcmode="lin" valueType="num">
                                      <p:cBhvr>
                                        <p:cTn id="38"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anim calcmode="lin" valueType="num">
                                      <p:cBhvr>
                                        <p:cTn id="44" dur="250" fill="hold"/>
                                        <p:tgtEl>
                                          <p:spTgt spid="11"/>
                                        </p:tgtEl>
                                        <p:attrNameLst>
                                          <p:attrName>ppt_x</p:attrName>
                                        </p:attrNameLst>
                                      </p:cBhvr>
                                      <p:tavLst>
                                        <p:tav tm="0">
                                          <p:val>
                                            <p:strVal val="#ppt_x"/>
                                          </p:val>
                                        </p:tav>
                                        <p:tav tm="100000">
                                          <p:val>
                                            <p:strVal val="#ppt_x"/>
                                          </p:val>
                                        </p:tav>
                                      </p:tavLst>
                                    </p:anim>
                                    <p:anim calcmode="lin" valueType="num">
                                      <p:cBhvr>
                                        <p:cTn id="45" dur="25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anim calcmode="lin" valueType="num">
                                      <p:cBhvr>
                                        <p:cTn id="49" dur="250" fill="hold"/>
                                        <p:tgtEl>
                                          <p:spTgt spid="12"/>
                                        </p:tgtEl>
                                        <p:attrNameLst>
                                          <p:attrName>ppt_x</p:attrName>
                                        </p:attrNameLst>
                                      </p:cBhvr>
                                      <p:tavLst>
                                        <p:tav tm="0">
                                          <p:val>
                                            <p:strVal val="#ppt_x"/>
                                          </p:val>
                                        </p:tav>
                                        <p:tav tm="100000">
                                          <p:val>
                                            <p:strVal val="#ppt_x"/>
                                          </p:val>
                                        </p:tav>
                                      </p:tavLst>
                                    </p:anim>
                                    <p:anim calcmode="lin" valueType="num">
                                      <p:cBhvr>
                                        <p:cTn id="50"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BEE08-AF4C-4D85-9C71-7519F2A94907}"/>
              </a:ext>
            </a:extLst>
          </p:cNvPr>
          <p:cNvSpPr txBox="1"/>
          <p:nvPr/>
        </p:nvSpPr>
        <p:spPr>
          <a:xfrm>
            <a:off x="438150" y="387626"/>
            <a:ext cx="11525250" cy="954107"/>
          </a:xfrm>
          <a:prstGeom prst="rect">
            <a:avLst/>
          </a:prstGeom>
          <a:noFill/>
        </p:spPr>
        <p:txBody>
          <a:bodyPr wrap="square" rtlCol="0">
            <a:sp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II. DÃY HOẠT ĐỘNG HÓA HỌC CỦA KIM LOẠI ĐƯỢC XÂY DỰNG NHƯ THẾ NÀO?</a:t>
            </a:r>
          </a:p>
        </p:txBody>
      </p:sp>
      <p:pic>
        <p:nvPicPr>
          <p:cNvPr id="3" name="Picture 2">
            <a:extLst>
              <a:ext uri="{FF2B5EF4-FFF2-40B4-BE49-F238E27FC236}">
                <a16:creationId xmlns:a16="http://schemas.microsoft.com/office/drawing/2014/main" id="{1D020F0E-C267-4421-8371-531F83BFA5B6}"/>
              </a:ext>
            </a:extLst>
          </p:cNvPr>
          <p:cNvPicPr>
            <a:picLocks noChangeAspect="1"/>
          </p:cNvPicPr>
          <p:nvPr/>
        </p:nvPicPr>
        <p:blipFill>
          <a:blip r:embed="rId2"/>
          <a:stretch>
            <a:fillRect/>
          </a:stretch>
        </p:blipFill>
        <p:spPr>
          <a:xfrm>
            <a:off x="828675" y="1678484"/>
            <a:ext cx="1866900" cy="1866900"/>
          </a:xfrm>
          <a:prstGeom prst="rect">
            <a:avLst/>
          </a:prstGeom>
        </p:spPr>
      </p:pic>
      <p:sp>
        <p:nvSpPr>
          <p:cNvPr id="6" name="TextBox 5">
            <a:extLst>
              <a:ext uri="{FF2B5EF4-FFF2-40B4-BE49-F238E27FC236}">
                <a16:creationId xmlns:a16="http://schemas.microsoft.com/office/drawing/2014/main" id="{2BF6EF71-7880-4207-B639-410F7B0976C6}"/>
              </a:ext>
            </a:extLst>
          </p:cNvPr>
          <p:cNvSpPr txBox="1"/>
          <p:nvPr/>
        </p:nvSpPr>
        <p:spPr>
          <a:xfrm>
            <a:off x="2695575" y="1678484"/>
            <a:ext cx="2209800" cy="584775"/>
          </a:xfrm>
          <a:prstGeom prst="rect">
            <a:avLst/>
          </a:prstGeom>
          <a:noFill/>
        </p:spPr>
        <p:txBody>
          <a:bodyPr wrap="square">
            <a:spAutoFit/>
          </a:bodyPr>
          <a:lstStyle/>
          <a:p>
            <a:pPr algn="ctr"/>
            <a:r>
              <a:rPr lang="en-US" sz="3200" b="1" dirty="0" err="1">
                <a:solidFill>
                  <a:srgbClr val="FFC000"/>
                </a:solidFill>
                <a:latin typeface="Times New Roman" panose="02020603050405020304" pitchFamily="18" charset="0"/>
                <a:cs typeface="Times New Roman" panose="02020603050405020304" pitchFamily="18" charset="0"/>
              </a:rPr>
              <a:t>Đặt</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vấn</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đề</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DE42A195-6A8A-47B2-959F-599DFE3270CC}"/>
              </a:ext>
            </a:extLst>
          </p:cNvPr>
          <p:cNvCxnSpPr>
            <a:cxnSpLocks/>
          </p:cNvCxnSpPr>
          <p:nvPr/>
        </p:nvCxnSpPr>
        <p:spPr>
          <a:xfrm>
            <a:off x="2886075" y="2373809"/>
            <a:ext cx="1876425" cy="0"/>
          </a:xfrm>
          <a:prstGeom prst="line">
            <a:avLst/>
          </a:prstGeom>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1A0CB976-36BA-4E49-AFFD-EF1EAFE839C9}"/>
              </a:ext>
            </a:extLst>
          </p:cNvPr>
          <p:cNvSpPr txBox="1"/>
          <p:nvPr/>
        </p:nvSpPr>
        <p:spPr>
          <a:xfrm>
            <a:off x="2771775" y="2474893"/>
            <a:ext cx="7896225"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Cu, Fe, Ag, Na.</a:t>
            </a:r>
          </a:p>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49FDDBA4-6133-4319-9E64-5B590E5AB4B5}"/>
              </a:ext>
            </a:extLst>
          </p:cNvPr>
          <p:cNvPicPr>
            <a:picLocks noChangeAspect="1"/>
          </p:cNvPicPr>
          <p:nvPr/>
        </p:nvPicPr>
        <p:blipFill>
          <a:blip r:embed="rId3"/>
          <a:stretch>
            <a:fillRect/>
          </a:stretch>
        </p:blipFill>
        <p:spPr>
          <a:xfrm>
            <a:off x="609489" y="3925684"/>
            <a:ext cx="2305271" cy="2305271"/>
          </a:xfrm>
          <a:prstGeom prst="rect">
            <a:avLst/>
          </a:prstGeom>
        </p:spPr>
      </p:pic>
      <p:sp>
        <p:nvSpPr>
          <p:cNvPr id="11" name="TextBox 10">
            <a:extLst>
              <a:ext uri="{FF2B5EF4-FFF2-40B4-BE49-F238E27FC236}">
                <a16:creationId xmlns:a16="http://schemas.microsoft.com/office/drawing/2014/main" id="{919E555F-9726-4CA2-84B3-5258795ED1E9}"/>
              </a:ext>
            </a:extLst>
          </p:cNvPr>
          <p:cNvSpPr txBox="1"/>
          <p:nvPr/>
        </p:nvSpPr>
        <p:spPr>
          <a:xfrm>
            <a:off x="2771775" y="3683819"/>
            <a:ext cx="2209800" cy="584775"/>
          </a:xfrm>
          <a:prstGeom prst="rect">
            <a:avLst/>
          </a:prstGeom>
          <a:noFill/>
        </p:spPr>
        <p:txBody>
          <a:bodyPr wrap="square">
            <a:spAutoFit/>
          </a:bodyPr>
          <a:lstStyle/>
          <a:p>
            <a:pPr algn="ctr"/>
            <a:r>
              <a:rPr lang="en-US" sz="3200" b="1" dirty="0" err="1">
                <a:solidFill>
                  <a:srgbClr val="FFC000"/>
                </a:solidFill>
                <a:latin typeface="Times New Roman" panose="02020603050405020304" pitchFamily="18" charset="0"/>
                <a:cs typeface="Times New Roman" panose="02020603050405020304" pitchFamily="18" charset="0"/>
              </a:rPr>
              <a:t>Thí</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nghiệm</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C3824B78-F6A6-4ACB-817F-CD6A105FB5BF}"/>
              </a:ext>
            </a:extLst>
          </p:cNvPr>
          <p:cNvCxnSpPr>
            <a:cxnSpLocks/>
          </p:cNvCxnSpPr>
          <p:nvPr/>
        </p:nvCxnSpPr>
        <p:spPr>
          <a:xfrm>
            <a:off x="2867025" y="4361480"/>
            <a:ext cx="2038350" cy="0"/>
          </a:xfrm>
          <a:prstGeom prst="line">
            <a:avLst/>
          </a:prstGeom>
        </p:spPr>
        <p:style>
          <a:lnRef idx="3">
            <a:schemeClr val="accent5"/>
          </a:lnRef>
          <a:fillRef idx="0">
            <a:schemeClr val="accent5"/>
          </a:fillRef>
          <a:effectRef idx="2">
            <a:schemeClr val="accent5"/>
          </a:effectRef>
          <a:fontRef idx="minor">
            <a:schemeClr val="tx1"/>
          </a:fontRef>
        </p:style>
      </p:cxnSp>
      <p:sp>
        <p:nvSpPr>
          <p:cNvPr id="14" name="Rectangle: Rounded Corners 13">
            <a:extLst>
              <a:ext uri="{FF2B5EF4-FFF2-40B4-BE49-F238E27FC236}">
                <a16:creationId xmlns:a16="http://schemas.microsoft.com/office/drawing/2014/main" id="{85733EFA-B337-4CCB-A117-EB938E6C1768}"/>
              </a:ext>
            </a:extLst>
          </p:cNvPr>
          <p:cNvSpPr/>
          <p:nvPr/>
        </p:nvSpPr>
        <p:spPr>
          <a:xfrm>
            <a:off x="2888456" y="4652336"/>
            <a:ext cx="4033837"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TN1: </a:t>
            </a:r>
            <a:r>
              <a:rPr lang="en-US" sz="2400" dirty="0">
                <a:solidFill>
                  <a:schemeClr val="tx1"/>
                </a:solidFill>
                <a:latin typeface="Times New Roman" panose="02020603050405020304" pitchFamily="18" charset="0"/>
                <a:cs typeface="Times New Roman" panose="02020603050405020304" pitchFamily="18" charset="0"/>
              </a:rPr>
              <a:t>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sắt</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5" name="Rectangle: Rounded Corners 14">
            <a:extLst>
              <a:ext uri="{FF2B5EF4-FFF2-40B4-BE49-F238E27FC236}">
                <a16:creationId xmlns:a16="http://schemas.microsoft.com/office/drawing/2014/main" id="{F62802B1-2413-458E-A95F-FEAAE11C96B2}"/>
              </a:ext>
            </a:extLst>
          </p:cNvPr>
          <p:cNvSpPr/>
          <p:nvPr/>
        </p:nvSpPr>
        <p:spPr>
          <a:xfrm>
            <a:off x="7183095" y="4652335"/>
            <a:ext cx="4240898"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TN2: </a:t>
            </a:r>
            <a:r>
              <a:rPr lang="en-US" sz="2400" dirty="0">
                <a:solidFill>
                  <a:schemeClr val="tx1"/>
                </a:solidFill>
                <a:latin typeface="Times New Roman" panose="02020603050405020304" pitchFamily="18" charset="0"/>
                <a:cs typeface="Times New Roman" panose="02020603050405020304" pitchFamily="18" charset="0"/>
              </a:rPr>
              <a:t>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56DB4755-3325-455D-98F7-3C08EA421894}"/>
              </a:ext>
            </a:extLst>
          </p:cNvPr>
          <p:cNvSpPr/>
          <p:nvPr/>
        </p:nvSpPr>
        <p:spPr>
          <a:xfrm>
            <a:off x="7183095" y="5795158"/>
            <a:ext cx="4240898"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TN4: </a:t>
            </a:r>
            <a:r>
              <a:rPr lang="en-US" sz="2400" dirty="0">
                <a:solidFill>
                  <a:schemeClr val="tx1"/>
                </a:solidFill>
                <a:latin typeface="Times New Roman" panose="02020603050405020304" pitchFamily="18" charset="0"/>
                <a:cs typeface="Times New Roman" panose="02020603050405020304" pitchFamily="18" charset="0"/>
              </a:rPr>
              <a:t>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natri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0B11CC47-87ED-4E59-8FA7-788F98E0DBCC}"/>
              </a:ext>
            </a:extLst>
          </p:cNvPr>
          <p:cNvSpPr/>
          <p:nvPr/>
        </p:nvSpPr>
        <p:spPr>
          <a:xfrm>
            <a:off x="2867025" y="5795158"/>
            <a:ext cx="4055268" cy="86013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TN3: </a:t>
            </a:r>
            <a:r>
              <a:rPr lang="en-US" sz="2400" dirty="0">
                <a:solidFill>
                  <a:schemeClr val="tx1"/>
                </a:solidFill>
                <a:latin typeface="Times New Roman" panose="02020603050405020304" pitchFamily="18" charset="0"/>
                <a:cs typeface="Times New Roman" panose="02020603050405020304" pitchFamily="18" charset="0"/>
              </a:rPr>
              <a:t>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hidro</a:t>
            </a:r>
            <a:r>
              <a:rPr lang="en-US" sz="24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44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47"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1500"/>
                            </p:stCondLst>
                            <p:childTnLst>
                              <p:par>
                                <p:cTn id="44" presetID="53" presetClass="entr" presetSubtype="16"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2191</Words>
  <Application>Microsoft Office PowerPoint</Application>
  <PresentationFormat>Widescreen</PresentationFormat>
  <Paragraphs>203</Paragraphs>
  <Slides>32</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微软雅黑 Light</vt:lpstr>
      <vt:lpstr>Arial</vt:lpstr>
      <vt:lpstr>Calibri</vt:lpstr>
      <vt:lpstr>Calibri Light</vt:lpstr>
      <vt:lpstr>Cambria Math</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hoang</dc:creator>
  <cp:lastModifiedBy>hong hoang</cp:lastModifiedBy>
  <cp:revision>17</cp:revision>
  <dcterms:created xsi:type="dcterms:W3CDTF">2021-11-04T01:49:24Z</dcterms:created>
  <dcterms:modified xsi:type="dcterms:W3CDTF">2021-11-12T02:45:42Z</dcterms:modified>
</cp:coreProperties>
</file>